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19"/>
  </p:notesMasterIdLst>
  <p:sldIdLst>
    <p:sldId id="256" r:id="rId2"/>
    <p:sldId id="262" r:id="rId3"/>
    <p:sldId id="259" r:id="rId4"/>
    <p:sldId id="326" r:id="rId5"/>
    <p:sldId id="263" r:id="rId6"/>
    <p:sldId id="257" r:id="rId7"/>
    <p:sldId id="261" r:id="rId8"/>
    <p:sldId id="328" r:id="rId9"/>
    <p:sldId id="327" r:id="rId10"/>
    <p:sldId id="264" r:id="rId11"/>
    <p:sldId id="265" r:id="rId12"/>
    <p:sldId id="267" r:id="rId13"/>
    <p:sldId id="272" r:id="rId14"/>
    <p:sldId id="266" r:id="rId15"/>
    <p:sldId id="325" r:id="rId16"/>
    <p:sldId id="278" r:id="rId17"/>
    <p:sldId id="329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11AF"/>
    <a:srgbClr val="1F0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FEB3C-61CB-4CC9-ADB8-7660F72FCF70}" type="datetimeFigureOut">
              <a:rPr lang="sk-SK" smtClean="0"/>
              <a:t>4. 11. 2021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0FB91-BC55-4DE1-9AAD-B695C5255F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430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/>
          </a:p>
        </p:txBody>
      </p:sp>
      <p:sp>
        <p:nvSpPr>
          <p:cNvPr id="33795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80563D-7B42-4BC5-8BCF-434FA37DD0BA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0792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/>
          </a:p>
        </p:txBody>
      </p:sp>
      <p:sp>
        <p:nvSpPr>
          <p:cNvPr id="33795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80563D-7B42-4BC5-8BCF-434FA37DD0BA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4641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4798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826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1432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2985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4614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239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5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92294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431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4038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321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935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16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953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6840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62976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20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14414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A6EAB22-3B1A-4EA6-9B73-C8DC82D035D1}" type="datetimeFigureOut">
              <a:rPr lang="sk-SK" smtClean="0"/>
              <a:t>4. 11. 2021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807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hyperlink" Target="http://www.spospredza.edu.sk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1792" y="365125"/>
            <a:ext cx="11042986" cy="1325563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ŠTUDIJNÝ ODBOR  4210  M   AGROPODNIKANIE</a:t>
            </a:r>
            <a:r>
              <a:rPr lang="sk-SK" sz="2800" b="1" dirty="0"/>
              <a:t/>
            </a:r>
            <a:br>
              <a:rPr lang="sk-SK" sz="2800" b="1" dirty="0"/>
            </a:br>
            <a:r>
              <a:rPr lang="sk-SK" sz="2800" b="1" dirty="0">
                <a:solidFill>
                  <a:srgbClr val="1F0480"/>
                </a:solidFill>
              </a:rPr>
              <a:t>odborné zameranie  </a:t>
            </a:r>
            <a:r>
              <a:rPr lang="sk-SK" b="1" dirty="0" smtClean="0">
                <a:solidFill>
                  <a:srgbClr val="FF0000"/>
                </a:solidFill>
              </a:rPr>
              <a:t>Farmárstvo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95300" y="1845277"/>
            <a:ext cx="88171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Forma, spôsob a organizácia štúdia: </a:t>
            </a:r>
          </a:p>
          <a:p>
            <a:r>
              <a:rPr lang="sk-SK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denné štúdium pre absolventov základnej školy</a:t>
            </a:r>
          </a:p>
          <a:p>
            <a:endParaRPr lang="sk-SK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k-SK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Základné údaje</a:t>
            </a:r>
          </a:p>
          <a:p>
            <a:endParaRPr lang="sk-SK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Dĺžka štúdia: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roky</a:t>
            </a: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 je určený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dievčatám aj chlapcom;</a:t>
            </a: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Podmienky prijatia: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úspešné ukončenie 9. ročníka ZŠ, zdravotná spôsobilosť, vykonanie prijímacej skúšky (slovenský jazyk, biológia), </a:t>
            </a:r>
          </a:p>
          <a:p>
            <a:endParaRPr lang="sk-SK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k-SK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Spôsob </a:t>
            </a:r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ukončenia štúdia: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maturitná skúška;</a:t>
            </a: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Doklad o vzdelaní: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maturitné vysvedčenie; medzinárodný certifikát </a:t>
            </a:r>
            <a:r>
              <a:rPr lang="sk-SK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IES</a:t>
            </a:r>
          </a:p>
          <a:p>
            <a:r>
              <a:rPr lang="sk-SK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Poskytnutý stupeň vzdelania: </a:t>
            </a:r>
            <a:r>
              <a:rPr lang="sk-SK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úplné stredné odborné vzdelanie</a:t>
            </a:r>
            <a:endParaRPr lang="sk-SK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sk-SK" sz="2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965" y="2073876"/>
            <a:ext cx="2852256" cy="261025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42" y="2598820"/>
            <a:ext cx="2706077" cy="1927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631504" y="1412776"/>
            <a:ext cx="871296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9600" b="1" cap="all" dirty="0">
                <a:ln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48000">
                      <a:srgbClr val="400040"/>
                    </a:gs>
                    <a:gs pos="68000">
                      <a:srgbClr val="8F0040"/>
                    </a:gs>
                    <a:gs pos="84000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  <a:cs typeface="Arial Narrow CE" pitchFamily="34" charset="-18"/>
              </a:rPr>
              <a:t>ZO ŽIVOTA</a:t>
            </a:r>
          </a:p>
          <a:p>
            <a:pPr algn="ctr"/>
            <a:r>
              <a:rPr lang="sk-SK" sz="9600" b="1" cap="all" dirty="0">
                <a:ln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48000">
                      <a:srgbClr val="400040"/>
                    </a:gs>
                    <a:gs pos="68000">
                      <a:srgbClr val="8F0040"/>
                    </a:gs>
                    <a:gs pos="84000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  <a:cs typeface="Arial Narrow CE" pitchFamily="34" charset="-18"/>
              </a:rPr>
              <a:t> NAŠEJ ŠKOLY</a:t>
            </a:r>
          </a:p>
        </p:txBody>
      </p:sp>
    </p:spTree>
    <p:extLst>
      <p:ext uri="{BB962C8B-B14F-4D97-AF65-F5344CB8AC3E}">
        <p14:creationId xmlns:p14="http://schemas.microsoft.com/office/powerpoint/2010/main" val="536005369"/>
      </p:ext>
    </p:extLst>
  </p:cSld>
  <p:clrMapOvr>
    <a:masterClrMapping/>
  </p:clrMapOvr>
  <p:transition spd="slow" advTm="1624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21" y="816650"/>
            <a:ext cx="3628918" cy="272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spospredza.edu.sk/wp-content/gallery/rozsutec2012/p1050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22" y="2996952"/>
            <a:ext cx="3597879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822451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Deň životného prostredia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92382"/>
            <a:ext cx="4354159" cy="3265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612847" y="804618"/>
            <a:ext cx="4176464" cy="20198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V rámci environmentálnej výchovy sa každoročne organizuje </a:t>
            </a:r>
          </a:p>
          <a:p>
            <a:pPr algn="ctr"/>
            <a:r>
              <a:rPr lang="sk-SK" sz="2400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   </a:t>
            </a:r>
            <a:r>
              <a:rPr lang="sk-SK" sz="2400" b="1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Deň životného prostredia</a:t>
            </a:r>
            <a:r>
              <a:rPr lang="sk-SK" sz="2400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.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492897"/>
            <a:ext cx="3094076" cy="2320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2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5766">
        <p14:flash/>
      </p:transition>
    </mc:Choice>
    <mc:Fallback xmlns="">
      <p:transition spd="slow" advTm="15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Súťaž MLADÝ EKOFARMÁR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Každoročne sa naši študenti zúčastňujú školského, krajského aj celoslovenského kola  s poprednými </a:t>
            </a:r>
            <a:r>
              <a:rPr lang="sk-SK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umiestneniami</a:t>
            </a: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83" y="2864626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1" y="2864626"/>
            <a:ext cx="4519800" cy="338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4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58">
        <p14:flythrough/>
      </p:transition>
    </mc:Choice>
    <mc:Fallback xmlns="">
      <p:transition spd="slow" advTm="7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353887"/>
            <a:ext cx="5329684" cy="320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200444"/>
            <a:ext cx="8229600" cy="1143000"/>
          </a:xfrm>
        </p:spPr>
        <p:txBody>
          <a:bodyPr>
            <a:normAutofit/>
          </a:bodyPr>
          <a:lstStyle/>
          <a:p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Výstava JARNÁ KRÁSA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660767" y="1268760"/>
            <a:ext cx="5227321" cy="38450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sme spoluorganizátorom výstavy </a:t>
            </a: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Jarná krása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ktorá sa uskutočňuje v areáli Budatínskeho hradu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323" y="1311234"/>
            <a:ext cx="3434044" cy="24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82" y="3999508"/>
            <a:ext cx="395128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4043">
        <p:cut/>
      </p:transition>
    </mc:Choice>
    <mc:Fallback xmlns="">
      <p:transition advTm="1404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6656" y="106620"/>
            <a:ext cx="10772775" cy="1658198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Volejbalový turnaj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9" y="1517956"/>
            <a:ext cx="8640960" cy="523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9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6600"/>
                </a:solidFill>
              </a:rPr>
              <a:t>SPOLUPRÁCA</a:t>
            </a:r>
            <a:endParaRPr lang="sk-SK" dirty="0">
              <a:solidFill>
                <a:srgbClr val="006600"/>
              </a:solidFill>
            </a:endParaRPr>
          </a:p>
        </p:txBody>
      </p:sp>
      <p:pic>
        <p:nvPicPr>
          <p:cNvPr id="4" name="Picture 5" descr="http://www.spospredza.edu.sk/wp-content/gallery/agroturistika/dscn35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82" y="1704670"/>
            <a:ext cx="3528753" cy="264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870326"/>
            <a:ext cx="505936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1775520" y="3865834"/>
            <a:ext cx="22322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Farmy v regióne </a:t>
            </a:r>
            <a:endParaRPr lang="sk-SK" dirty="0"/>
          </a:p>
        </p:txBody>
      </p:sp>
      <p:grpSp>
        <p:nvGrpSpPr>
          <p:cNvPr id="6" name="Skupina 5"/>
          <p:cNvGrpSpPr/>
          <p:nvPr/>
        </p:nvGrpSpPr>
        <p:grpSpPr>
          <a:xfrm>
            <a:off x="6876302" y="1256128"/>
            <a:ext cx="3452673" cy="5197934"/>
            <a:chOff x="5691327" y="1660066"/>
            <a:chExt cx="3452673" cy="5197934"/>
          </a:xfrm>
        </p:grpSpPr>
        <p:pic>
          <p:nvPicPr>
            <p:cNvPr id="7" name="Picture 1" descr="C:\Stredná poľnohospodárska škola\FOTKY\1.V-prax\DSC0904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660066"/>
              <a:ext cx="3048000" cy="406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327" y="5681663"/>
              <a:ext cx="45719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1883494"/>
      </p:ext>
    </p:extLst>
  </p:cSld>
  <p:clrMapOvr>
    <a:masterClrMapping/>
  </p:clrMapOvr>
  <p:transition spd="slow" advTm="503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96590" y="0"/>
            <a:ext cx="10772775" cy="1658198"/>
          </a:xfrm>
        </p:spPr>
        <p:txBody>
          <a:bodyPr>
            <a:normAutofit/>
          </a:bodyPr>
          <a:lstStyle/>
          <a:p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Podrobnejšie informácie </a:t>
            </a:r>
            <a:b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webovej stránke školy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76656" y="1658198"/>
            <a:ext cx="10753725" cy="4119667"/>
          </a:xfrm>
        </p:spPr>
        <p:txBody>
          <a:bodyPr/>
          <a:lstStyle/>
          <a:p>
            <a:r>
              <a:rPr lang="sk-SK" sz="5400" dirty="0">
                <a:hlinkClick r:id="rId4"/>
              </a:rPr>
              <a:t>www.spospredza.edu.sk</a:t>
            </a:r>
            <a:r>
              <a:rPr lang="sk-SK" sz="4800" dirty="0"/>
              <a:t>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369" y="2410647"/>
            <a:ext cx="7145131" cy="401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254346"/>
      </p:ext>
    </p:extLst>
  </p:cSld>
  <p:clrMapOvr>
    <a:masterClrMapping/>
  </p:clrMapOvr>
  <p:transition spd="slow" advTm="866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Ďakujem za pozornosť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91" y="1670038"/>
            <a:ext cx="6714083" cy="5035562"/>
          </a:xfrm>
        </p:spPr>
      </p:pic>
    </p:spTree>
    <p:extLst>
      <p:ext uri="{BB962C8B-B14F-4D97-AF65-F5344CB8AC3E}">
        <p14:creationId xmlns:p14="http://schemas.microsoft.com/office/powerpoint/2010/main" val="24470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19" y="4357163"/>
            <a:ext cx="2672745" cy="193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56505" y="116632"/>
            <a:ext cx="8715959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Možnosti uplatnenia absolventov školy</a:t>
            </a:r>
            <a:b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/>
              <a:t>    </a:t>
            </a:r>
            <a:r>
              <a:rPr lang="sk-SK" dirty="0"/>
              <a:t>     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245767" y="1744579"/>
            <a:ext cx="8229600" cy="3893279"/>
          </a:xfrm>
        </p:spPr>
        <p:txBody>
          <a:bodyPr>
            <a:normAutofit/>
          </a:bodyPr>
          <a:lstStyle/>
          <a:p>
            <a:pPr marL="266700" lvl="0" indent="-266700"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 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podnikoch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poľnohospodárskej a  potravinárskej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výroby a služieb,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službách na vidieku – spracovanie a predaj potravín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sk-SK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samostatnom podnikaní v oblasti pôdohospodárstva a potravinárstva</a:t>
            </a:r>
            <a:endParaRPr lang="sk-SK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 štátnej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správe,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odbyte poľnohospodárskych a potravinárskych  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produktov a pod.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 3" pitchFamily="18" charset="2"/>
              <a:buNone/>
            </a:pPr>
            <a:endParaRPr lang="sk-S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21106"/>
      </p:ext>
    </p:extLst>
  </p:cSld>
  <p:clrMapOvr>
    <a:masterClrMapping/>
  </p:clrMapOvr>
  <p:transition spd="slow" advTm="146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025" y="167427"/>
            <a:ext cx="10772775" cy="1658198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Možnosti ďalšieho vzdelávania: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46159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pomaturitné špecializačné štúdium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bakalárske štúdium na VŠ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vysokoškolské štúdium na Slovenskej poľnohospodárskej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univerzite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Nitre,</a:t>
            </a:r>
          </a:p>
          <a:p>
            <a:pPr marL="0" indent="0">
              <a:buNone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na Univerzite veterinárskeho lekárstva a farmácie v Košiciach, 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na VŠ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prírodovedným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alebo ekonomickým zameraním.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4346651"/>
            <a:ext cx="3208638" cy="24064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6" y="4395497"/>
            <a:ext cx="3256650" cy="23087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58" y="4195916"/>
            <a:ext cx="2339546" cy="24397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98" y="4346649"/>
            <a:ext cx="3015049" cy="2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23" y="4704415"/>
            <a:ext cx="2672745" cy="193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81891" y="116631"/>
            <a:ext cx="10785764" cy="133809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Obsah vzdelávania a prípravy žiakov </a:t>
            </a:r>
            <a: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školy</a:t>
            </a:r>
            <a:b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/>
              <a:t>    </a:t>
            </a:r>
            <a:r>
              <a:rPr lang="sk-SK" dirty="0"/>
              <a:t>     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81891" y="1430420"/>
            <a:ext cx="10645278" cy="3893279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60000"/>
              </a:lnSpc>
              <a:buNone/>
            </a:pPr>
            <a:r>
              <a:rPr lang="sk-SK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Poskytované vzdelávanie v študijnom odbore pozostáva zo všeobecnej a odbornej </a:t>
            </a:r>
            <a:r>
              <a:rPr lang="sk-SK" sz="2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zložky štúdia.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študijnom odbore sa poskytuje žiakom odborná príprava pre jednotlivé druhy </a:t>
            </a:r>
            <a:r>
              <a:rPr lang="sk-SK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činností  samostatných hospodárskych pracovníkov</a:t>
            </a:r>
            <a:r>
              <a:rPr lang="sk-SK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sk-SK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vedenie </a:t>
            </a:r>
            <a:r>
              <a:rPr lang="sk-SK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malých a stredných podnikov, </a:t>
            </a:r>
            <a:r>
              <a:rPr lang="sk-SK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samostatné podnikanie, štúdium </a:t>
            </a:r>
            <a:r>
              <a:rPr lang="sk-SK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VŠ. </a:t>
            </a:r>
          </a:p>
          <a:p>
            <a:pPr>
              <a:buFont typeface="Wingdings 3" pitchFamily="18" charset="2"/>
              <a:buNone/>
            </a:pPr>
            <a:endParaRPr lang="sk-S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340010"/>
      </p:ext>
    </p:extLst>
  </p:cSld>
  <p:clrMapOvr>
    <a:masterClrMapping/>
  </p:clrMapOvr>
  <p:transition spd="slow" advTm="146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06" y="144504"/>
            <a:ext cx="10772775" cy="1658198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Absolvent pozná a ovláda </a:t>
            </a:r>
            <a:b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princípy a základy:</a:t>
            </a:r>
            <a:endParaRPr lang="sk-SK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999910"/>
            <a:ext cx="10753725" cy="377795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rastlinnej, živočíšnej výroby,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hygieny a prevencie v chove zvierat,</a:t>
            </a:r>
            <a:endParaRPr lang="sk-SK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trojového vybavenia fariem,</a:t>
            </a:r>
            <a:endParaRPr lang="sk-SK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arketingu a predaja, </a:t>
            </a: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manažmentu, riadenia podniku</a:t>
            </a: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</a:t>
            </a: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čtovníctva na farme,</a:t>
            </a:r>
            <a:endParaRPr lang="sk-SK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úpravy a spracovania poľnohospodárskych výrobkov na farmách,  </a:t>
            </a:r>
            <a:endParaRPr lang="sk-SK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cudzieho jazyka,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riadenia osobných financií,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riadenia motorového vozidla</a:t>
            </a: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eterinárstva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záhradníctva</a:t>
            </a:r>
            <a:endParaRPr lang="sk-SK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AutoShape 2" descr="Image result for podnikan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" name="Picture 2" descr="Image result for podnikan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1" y="4099007"/>
            <a:ext cx="1563015" cy="10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podnika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42" y="539776"/>
            <a:ext cx="1931200" cy="18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26" y="4639719"/>
            <a:ext cx="1703592" cy="117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poľnohospodárstv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26" y="539776"/>
            <a:ext cx="1557474" cy="14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321277"/>
            <a:ext cx="10515600" cy="14992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Teoretické vzdelávanie prebieha v škole v klasických triedach a odborných učebniach:</a:t>
            </a:r>
            <a:br>
              <a:rPr lang="sk-SK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sk-SK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27222" y="1325142"/>
            <a:ext cx="10820228" cy="526768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Rastlinnej </a:t>
            </a:r>
            <a:r>
              <a:rPr lang="sk-SK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výroby</a:t>
            </a:r>
            <a:endParaRPr lang="sk-SK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Živočíšnej </a:t>
            </a:r>
            <a:r>
              <a:rPr lang="sk-SK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výroby</a:t>
            </a:r>
            <a:endParaRPr lang="sk-SK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Biológie a mikrobiológie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Chémie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Odbornej praxe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Cudzích jazykov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Mliekarstva</a:t>
            </a:r>
            <a:endParaRPr lang="sk-SK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Ekonomiky a </a:t>
            </a:r>
            <a:r>
              <a:rPr lang="sk-SK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účtovníctva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Záhradníctva</a:t>
            </a:r>
            <a:endParaRPr lang="sk-SK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k-SK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Praktické vyučovanie sa uskutočňuje vo forme učebnej, odbornej a individuálnej praxe v zmluvných firmách.  Na dopravu žiakov slúži školský mikrobus.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49" y="1261884"/>
            <a:ext cx="5646820" cy="2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10" y="3566474"/>
            <a:ext cx="3412945" cy="1875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56" y="3812970"/>
            <a:ext cx="2443590" cy="1457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4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115"/>
            <a:ext cx="10515600" cy="829361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Odborné </a:t>
            </a:r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predmety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0746" y="939476"/>
            <a:ext cx="10843054" cy="539491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k-SK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Pestovanie rastlín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Chov zvierat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Podnikanie a služby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Účtovníctvo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Administatíva a korešpondencia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Aplikovaná chémia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Aplikovaná biológia a ekológia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Aplikovaná informatika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Mechanizácia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Odborná prax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Finančná gramotnosť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Dopravná výchova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sz="6400" dirty="0"/>
          </a:p>
          <a:p>
            <a:endParaRPr lang="sk-SK" dirty="0"/>
          </a:p>
        </p:txBody>
      </p:sp>
      <p:sp>
        <p:nvSpPr>
          <p:cNvPr id="4" name="AutoShape 2" descr="Výsledok vyhľadávania obrázkov pre dopyt študijný odbor Potravinárstvo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07" y="1118293"/>
            <a:ext cx="2763253" cy="17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46" y="3590203"/>
            <a:ext cx="3413777" cy="213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Image result for poľnohospodárst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72" y="3112153"/>
            <a:ext cx="2390249" cy="95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estova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72" y="1194486"/>
            <a:ext cx="2187508" cy="16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účtovníctv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12" y="4833381"/>
            <a:ext cx="3118722" cy="143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Odborné predmety</a:t>
            </a: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Hygiena a prevencia</a:t>
            </a:r>
          </a:p>
          <a:p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Poľnohospodársky marketing</a:t>
            </a:r>
          </a:p>
          <a:p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Turistika na vidieku</a:t>
            </a:r>
          </a:p>
          <a:p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Základy veterinárstva</a:t>
            </a:r>
          </a:p>
          <a:p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Základy záhradníctva</a:t>
            </a:r>
          </a:p>
          <a:p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20" y="1981835"/>
            <a:ext cx="3653383" cy="168804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20" y="4214540"/>
            <a:ext cx="3048000" cy="22955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32" y="4508589"/>
            <a:ext cx="3371986" cy="17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115"/>
            <a:ext cx="10515600" cy="829361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Praktické vyučovanie sa realizuje:</a:t>
            </a:r>
            <a:endParaRPr lang="sk-SK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0746" y="939476"/>
            <a:ext cx="10843054" cy="5394910"/>
          </a:xfrm>
        </p:spPr>
        <p:txBody>
          <a:bodyPr>
            <a:normAutofit/>
          </a:bodyPr>
          <a:lstStyle/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poľnohospodárskych podnikoch </a:t>
            </a:r>
            <a:r>
              <a:rPr lang="sk-SK" b="1" dirty="0"/>
              <a:t>so živočíšnou a rastlinnou </a:t>
            </a:r>
            <a:r>
              <a:rPr lang="sk-SK" b="1" dirty="0" smtClean="0"/>
              <a:t>výrobou,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vo firmách spracovávajúcich </a:t>
            </a:r>
            <a:r>
              <a:rPr lang="sk-SK" b="1" dirty="0"/>
              <a:t>rastlinné a živočíšne </a:t>
            </a:r>
            <a:r>
              <a:rPr lang="sk-SK" b="1" dirty="0" smtClean="0"/>
              <a:t>produkty,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u samostatne hospodáriacich roľníkov,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jazdeckých stajniach </a:t>
            </a:r>
            <a:r>
              <a:rPr lang="sk-SK" b="1" dirty="0"/>
              <a:t>s chovom, výcvikom a ustajnením </a:t>
            </a:r>
            <a:r>
              <a:rPr lang="sk-SK" b="1" dirty="0" smtClean="0"/>
              <a:t>koní,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vo zvieracích útulkoch,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záhradníckych firmách,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agroturistických zariadeniach a pod.</a:t>
            </a:r>
            <a:endParaRPr lang="sk-SK" b="1" dirty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sz="6400" dirty="0"/>
          </a:p>
          <a:p>
            <a:endParaRPr lang="sk-SK" dirty="0"/>
          </a:p>
        </p:txBody>
      </p:sp>
      <p:sp>
        <p:nvSpPr>
          <p:cNvPr id="4" name="AutoShape 2" descr="Výsledok vyhľadávania obrázkov pre dopyt študijný odbor Potravinárstvo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12" y="1681747"/>
            <a:ext cx="2585411" cy="167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08" y="4257858"/>
            <a:ext cx="3216347" cy="201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Image result for poľnohospodárst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56" y="2719148"/>
            <a:ext cx="1600550" cy="6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estova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9" y="4457278"/>
            <a:ext cx="2502811" cy="18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účtovníctv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87" y="4457278"/>
            <a:ext cx="3686119" cy="169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0.9|1.1|1.1|1.5|1.9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0.9|1.1|1.1|1.5|1.9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1.5|1.3|1.4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3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|1.6|1.3|1.3|2.4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1073</TotalTime>
  <Words>519</Words>
  <Application>Microsoft Office PowerPoint</Application>
  <PresentationFormat>Širokouhlá</PresentationFormat>
  <Paragraphs>108</Paragraphs>
  <Slides>17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7" baseType="lpstr">
      <vt:lpstr>Agency FB</vt:lpstr>
      <vt:lpstr>Arial</vt:lpstr>
      <vt:lpstr>Arial Black</vt:lpstr>
      <vt:lpstr>Arial Narrow CE</vt:lpstr>
      <vt:lpstr>Calibri</vt:lpstr>
      <vt:lpstr>Calibri Light</vt:lpstr>
      <vt:lpstr>Tahoma</vt:lpstr>
      <vt:lpstr>Wingdings</vt:lpstr>
      <vt:lpstr>Wingdings 3</vt:lpstr>
      <vt:lpstr>Metropolitan</vt:lpstr>
      <vt:lpstr>ŠTUDIJNÝ ODBOR  4210  M   AGROPODNIKANIE odborné zameranie  Farmárstvo</vt:lpstr>
      <vt:lpstr>  Možnosti uplatnenia absolventov školy          </vt:lpstr>
      <vt:lpstr>Možnosti ďalšieho vzdelávania:</vt:lpstr>
      <vt:lpstr>  Obsah vzdelávania a prípravy žiakov školy          </vt:lpstr>
      <vt:lpstr>Absolvent pozná a ovláda  princípy a základy:</vt:lpstr>
      <vt:lpstr>Teoretické vzdelávanie prebieha v škole v klasických triedach a odborných učebniach: </vt:lpstr>
      <vt:lpstr>Odborné predmety</vt:lpstr>
      <vt:lpstr>Odborné predmety</vt:lpstr>
      <vt:lpstr>Praktické vyučovanie sa realizuje:</vt:lpstr>
      <vt:lpstr>Prezentácia programu PowerPoint</vt:lpstr>
      <vt:lpstr>Deň životného prostredia</vt:lpstr>
      <vt:lpstr>Súťaž MLADÝ EKOFARMÁR</vt:lpstr>
      <vt:lpstr>Výstava JARNÁ KRÁSA</vt:lpstr>
      <vt:lpstr>Volejbalový turnaj</vt:lpstr>
      <vt:lpstr>SPOLUPRÁCA</vt:lpstr>
      <vt:lpstr>Podrobnejšie informácie  na webovej stránke školy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ŠTUDIJNÝ ODBOR 2940 M POTRAVINÁRSTVO</dc:title>
  <dc:creator>Ľubo</dc:creator>
  <cp:lastModifiedBy>HP2010</cp:lastModifiedBy>
  <cp:revision>100</cp:revision>
  <dcterms:created xsi:type="dcterms:W3CDTF">2016-09-30T09:45:26Z</dcterms:created>
  <dcterms:modified xsi:type="dcterms:W3CDTF">2021-11-04T14:46:14Z</dcterms:modified>
</cp:coreProperties>
</file>