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1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5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46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91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38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76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6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57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29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4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6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86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7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2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05C6-3100-4F42-9F03-F4A2E89F27D4}" type="datetimeFigureOut">
              <a:rPr lang="sk-SK" smtClean="0"/>
              <a:t>10. 11. 2021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4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et8pje_S_h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0"/>
            <a:ext cx="1120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uplatnenia absolventov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59430" y="1625600"/>
            <a:ext cx="9545182" cy="4285622"/>
          </a:xfrm>
        </p:spPr>
        <p:txBody>
          <a:bodyPr/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v turistických informačných centrách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v rekreačných a ubytovacích zariadeniach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ako samostatný podnikateľ 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v sprievodcovskej činnosti a iných službách spojených s agroturistikou a cestovným ruchom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4111170"/>
            <a:ext cx="4194630" cy="23594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8" y="1625600"/>
            <a:ext cx="2438400" cy="16154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2" y="3773714"/>
            <a:ext cx="5181598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Tešíme sa na Vás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9" y="1286933"/>
            <a:ext cx="8356600" cy="5571067"/>
          </a:xfrm>
        </p:spPr>
      </p:pic>
    </p:spTree>
    <p:extLst>
      <p:ext uri="{BB962C8B-B14F-4D97-AF65-F5344CB8AC3E}">
        <p14:creationId xmlns:p14="http://schemas.microsoft.com/office/powerpoint/2010/main" val="21354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6291" y="624109"/>
            <a:ext cx="10008321" cy="151872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 záver:  Čo zažijete v našom odbore</a:t>
            </a:r>
            <a:b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2589212" y="1538514"/>
            <a:ext cx="8915400" cy="4372708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hlinkClick r:id="rId2"/>
              </a:rPr>
              <a:t>Tu je naše víťazné video   Podpor svoj odbor 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36" y="2011589"/>
            <a:ext cx="6490864" cy="443275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" y="1905001"/>
            <a:ext cx="6809014" cy="45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486" y="232229"/>
            <a:ext cx="11364685" cy="108857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STREDNÁ ODBORNÁ ŠKOLA POĽNOHOSPODÁRSTVA         A SLUŽIEB NA VIDIEKU,   Žilina</a:t>
            </a:r>
            <a:endParaRPr lang="sk-SK" b="1" dirty="0"/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47" y="2105891"/>
            <a:ext cx="7668754" cy="4966524"/>
          </a:xfr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7" y="1394691"/>
            <a:ext cx="4756139" cy="317076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85" y="3974387"/>
            <a:ext cx="4647043" cy="3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Charakteristika študijného odboru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291771"/>
            <a:ext cx="8160657" cy="488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Poskytnutý stupeň vzdelania: </a:t>
            </a:r>
            <a:r>
              <a:rPr lang="sk-SK" sz="2000" b="1" dirty="0">
                <a:solidFill>
                  <a:schemeClr val="tx1"/>
                </a:solidFill>
              </a:rPr>
              <a:t>úplné stredné </a:t>
            </a:r>
            <a:r>
              <a:rPr lang="sk-SK" sz="2000" b="1" dirty="0" smtClean="0">
                <a:solidFill>
                  <a:schemeClr val="tx1"/>
                </a:solidFill>
              </a:rPr>
              <a:t>odborné </a:t>
            </a:r>
            <a:r>
              <a:rPr lang="sk-SK" sz="2000" b="1" dirty="0">
                <a:solidFill>
                  <a:schemeClr val="tx1"/>
                </a:solidFill>
              </a:rPr>
              <a:t>vzdelanie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Dĺžka štúdia:      </a:t>
            </a:r>
            <a:r>
              <a:rPr lang="sk-SK" sz="2000" b="1" dirty="0">
                <a:solidFill>
                  <a:schemeClr val="tx1"/>
                </a:solidFill>
              </a:rPr>
              <a:t>4 roky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 ukončenia: </a:t>
            </a:r>
            <a:r>
              <a:rPr lang="sk-SK" sz="2000" b="1" dirty="0">
                <a:solidFill>
                  <a:schemeClr val="tx1"/>
                </a:solidFill>
              </a:rPr>
              <a:t>maturitná skúška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Doklad o vzdelaní:   </a:t>
            </a:r>
            <a:r>
              <a:rPr lang="sk-SK" sz="2000" b="1" dirty="0">
                <a:solidFill>
                  <a:schemeClr val="tx1"/>
                </a:solidFill>
              </a:rPr>
              <a:t>maturitné vysvedčenie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chemeClr val="tx1"/>
                </a:solidFill>
              </a:rPr>
              <a:t>	                      Medzinárodný certifikát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- </a:t>
            </a:r>
            <a:r>
              <a:rPr lang="sk-SK" dirty="0" smtClean="0"/>
              <a:t> </a:t>
            </a:r>
            <a:r>
              <a:rPr lang="sk-SK" dirty="0"/>
              <a:t>Škola získala rating </a:t>
            </a:r>
            <a:r>
              <a:rPr lang="sk-SK" b="1" dirty="0"/>
              <a:t>BBB – Vysoko erudovaná a profesionálne vedená inštitúcia.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určený :       </a:t>
            </a:r>
            <a:r>
              <a:rPr lang="sk-SK" sz="2000" b="1" dirty="0">
                <a:solidFill>
                  <a:schemeClr val="tx1"/>
                </a:solidFill>
              </a:rPr>
              <a:t>pre dievčatá / pre chlapcov</a:t>
            </a:r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8" y="1377337"/>
            <a:ext cx="3410857" cy="54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13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Absolvent </a:t>
            </a:r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pozná/vie</a:t>
            </a:r>
            <a:b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0571" y="1277257"/>
            <a:ext cx="11005457" cy="5059363"/>
          </a:xfrm>
        </p:spPr>
        <p:txBody>
          <a:bodyPr>
            <a:normAutofit lnSpcReduction="10000"/>
          </a:bodyPr>
          <a:lstStyle/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podnikania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právne normy súvisiace s podnikaním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jednoduchého a podvojného účtovníctva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obchodnej korešpondencie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písanie na počítači desaťprstovou hmatovou metódou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prácu s počítačom – MS WORD, MS EXCEL, </a:t>
            </a:r>
            <a:br>
              <a:rPr lang="sk-SK" sz="2000" b="1" dirty="0">
                <a:solidFill>
                  <a:schemeClr val="tx1"/>
                </a:solidFill>
              </a:rPr>
            </a:br>
            <a:r>
              <a:rPr lang="sk-SK" sz="2000" b="1" dirty="0">
                <a:solidFill>
                  <a:schemeClr val="tx1"/>
                </a:solidFill>
              </a:rPr>
              <a:t>                                  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>
                <a:solidFill>
                  <a:schemeClr val="tx1"/>
                </a:solidFill>
              </a:rPr>
              <a:t>MS POWER POINT, práca s internetom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podnikateľské činnosti v agroturistike 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ubytovacie </a:t>
            </a:r>
            <a:r>
              <a:rPr lang="sk-SK" sz="2000" b="1">
                <a:solidFill>
                  <a:schemeClr val="tx1"/>
                </a:solidFill>
              </a:rPr>
              <a:t>a </a:t>
            </a:r>
            <a:r>
              <a:rPr lang="sk-SK" sz="2000" b="1" smtClean="0">
                <a:solidFill>
                  <a:schemeClr val="tx1"/>
                </a:solidFill>
              </a:rPr>
              <a:t>stravovacie </a:t>
            </a:r>
            <a:r>
              <a:rPr lang="sk-SK" sz="2000" b="1" dirty="0">
                <a:solidFill>
                  <a:schemeClr val="tx1"/>
                </a:solidFill>
              </a:rPr>
              <a:t>služby v </a:t>
            </a:r>
            <a:r>
              <a:rPr lang="sk-SK" sz="2000" b="1" dirty="0" smtClean="0">
                <a:solidFill>
                  <a:schemeClr val="tx1"/>
                </a:solidFill>
              </a:rPr>
              <a:t>agroturistike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sk-SK" sz="2000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03" y="0"/>
            <a:ext cx="404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Ubytovacie a stravovacie služby v agroturistike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6" y="1768096"/>
            <a:ext cx="5233911" cy="387115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96" y="4659085"/>
            <a:ext cx="4892119" cy="27518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3" y="1788889"/>
            <a:ext cx="5334807" cy="30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Prax študentov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01486" y="2133600"/>
            <a:ext cx="6444343" cy="3777622"/>
          </a:xfrm>
        </p:spPr>
        <p:txBody>
          <a:bodyPr>
            <a:normAutofit lnSpcReduction="10000"/>
          </a:bodyPr>
          <a:lstStyle/>
          <a:p>
            <a:pPr lvl="0"/>
            <a:r>
              <a:rPr lang="sk-SK" b="1" dirty="0">
                <a:solidFill>
                  <a:schemeClr val="tx1"/>
                </a:solidFill>
              </a:rPr>
              <a:t>Poľnohospodárske podniky so živočíšnou a rastlinnou </a:t>
            </a:r>
            <a:r>
              <a:rPr lang="sk-SK" b="1" dirty="0" smtClean="0">
                <a:solidFill>
                  <a:schemeClr val="tx1"/>
                </a:solidFill>
              </a:rPr>
              <a:t>výrobou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Firmy spracovávajúce rastlinné a živočíšne </a:t>
            </a:r>
            <a:r>
              <a:rPr lang="sk-SK" b="1" dirty="0" smtClean="0">
                <a:solidFill>
                  <a:schemeClr val="tx1"/>
                </a:solidFill>
              </a:rPr>
              <a:t>produkty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Samostatne hospodáriaci </a:t>
            </a:r>
            <a:r>
              <a:rPr lang="sk-SK" b="1" dirty="0" smtClean="0">
                <a:solidFill>
                  <a:schemeClr val="tx1"/>
                </a:solidFill>
              </a:rPr>
              <a:t>roľníci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Jazdecké stajne s chovom, výcvikom a ustajnením </a:t>
            </a:r>
            <a:r>
              <a:rPr lang="sk-SK" b="1" dirty="0" smtClean="0">
                <a:solidFill>
                  <a:schemeClr val="tx1"/>
                </a:solidFill>
              </a:rPr>
              <a:t>koní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Zvieracie </a:t>
            </a:r>
            <a:r>
              <a:rPr lang="sk-SK" b="1" dirty="0" smtClean="0">
                <a:solidFill>
                  <a:schemeClr val="tx1"/>
                </a:solidFill>
              </a:rPr>
              <a:t>útulky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Štátne a neštátne zariadenia ochrany </a:t>
            </a:r>
            <a:r>
              <a:rPr lang="sk-SK" b="1" dirty="0" smtClean="0">
                <a:solidFill>
                  <a:schemeClr val="tx1"/>
                </a:solidFill>
              </a:rPr>
              <a:t>prírody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 smtClean="0">
                <a:solidFill>
                  <a:schemeClr val="tx1"/>
                </a:solidFill>
              </a:rPr>
              <a:t>Agroturistické zariadenia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Zariadenia poskytujúce služby – ubytovanie, stravovanie, služby </a:t>
            </a:r>
            <a:r>
              <a:rPr lang="sk-SK" b="1" dirty="0" smtClean="0">
                <a:solidFill>
                  <a:schemeClr val="tx1"/>
                </a:solidFill>
              </a:rPr>
              <a:t>turizmu</a:t>
            </a:r>
            <a:endParaRPr lang="sk-SK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3960" y="3984852"/>
            <a:ext cx="3385913" cy="28731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3" y="975520"/>
            <a:ext cx="4007031" cy="26699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8003" y="3668584"/>
            <a:ext cx="3483997" cy="2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1490"/>
          </a:xfrm>
        </p:spPr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Profilové </a:t>
            </a:r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predmety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56230" y="1451429"/>
            <a:ext cx="6334803" cy="5007428"/>
          </a:xfrm>
        </p:spPr>
        <p:txBody>
          <a:bodyPr>
            <a:normAutofit lnSpcReduction="10000"/>
          </a:bodyPr>
          <a:lstStyle/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cudzí jazyk (ANJ, NEJ)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aplikovaná informatika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aplikovaná biológia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účtovníctvo, právna náuka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administratíva a korešpondencia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turistika na vidieku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ekonomika v agroturistike, služby v agroturistike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kultúra ubytovania a stravovania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sprievodcovská činnosť a ekologické </a:t>
            </a:r>
            <a:r>
              <a:rPr lang="sk-SK" b="1" dirty="0" smtClean="0">
                <a:solidFill>
                  <a:schemeClr val="tx1"/>
                </a:solidFill>
              </a:rPr>
              <a:t>poľnohospodárstvo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p</a:t>
            </a:r>
            <a:r>
              <a:rPr lang="sk-SK" b="1" smtClean="0">
                <a:solidFill>
                  <a:schemeClr val="tx1"/>
                </a:solidFill>
              </a:rPr>
              <a:t>estovanie </a:t>
            </a:r>
            <a:r>
              <a:rPr lang="sk-SK" b="1" dirty="0" smtClean="0">
                <a:solidFill>
                  <a:schemeClr val="tx1"/>
                </a:solidFill>
              </a:rPr>
              <a:t>rastlín , chov zvierat</a:t>
            </a:r>
            <a:endParaRPr lang="sk-SK" b="1" dirty="0">
              <a:solidFill>
                <a:schemeClr val="tx1"/>
              </a:solidFill>
            </a:endParaRP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príprava jedál a stolovania</a:t>
            </a:r>
          </a:p>
          <a:p>
            <a:pPr marL="285750" indent="-5760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podnikanie a služby v cestovnom ruchu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3828"/>
            <a:ext cx="4095749" cy="65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ďalšieho vzdelávania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našej škole: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</a:rPr>
              <a:t>vyššie odborné štúdium 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VIDIECKA TURISTIKA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</a:rPr>
              <a:t>ukončené absolventskou skúškou a udelením titulu </a:t>
            </a:r>
          </a:p>
          <a:p>
            <a:pPr>
              <a:lnSpc>
                <a:spcPct val="150000"/>
              </a:lnSpc>
            </a:pPr>
            <a:r>
              <a:rPr lang="sk-SK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>
                <a:solidFill>
                  <a:srgbClr val="C00000"/>
                </a:solidFill>
              </a:rPr>
              <a:t>– Diplomovaný špecialista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34" y="3610272"/>
            <a:ext cx="5567850" cy="29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ďalšieho vzdelávania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2400" y="2133600"/>
            <a:ext cx="4847771" cy="3777622"/>
          </a:xfrm>
        </p:spPr>
        <p:txBody>
          <a:bodyPr/>
          <a:lstStyle/>
          <a:p>
            <a:pPr>
              <a:buNone/>
            </a:pP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vysokých školách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Slovenská poľnohospodárska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 univerzita v </a:t>
            </a:r>
            <a:r>
              <a:rPr lang="sk-SK" b="1" dirty="0" smtClean="0">
                <a:solidFill>
                  <a:schemeClr val="tx1"/>
                </a:solidFill>
              </a:rPr>
              <a:t>Nitre -  </a:t>
            </a:r>
            <a:r>
              <a:rPr lang="sk-SK" b="1" dirty="0">
                <a:solidFill>
                  <a:schemeClr val="tx1"/>
                </a:solidFill>
              </a:rPr>
              <a:t>regionálny rozvoj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Univerzita veterinárskeho lekárstva Košice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Štúdium na VŠ prírodovedného zamerania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 – odbor cestovný ruch, ekonomika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122714"/>
            <a:ext cx="5777018" cy="37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5376"/>
          </a:xfrm>
        </p:spPr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uplatnenia absolventov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9772" y="1857829"/>
            <a:ext cx="5457372" cy="4053393"/>
          </a:xfrm>
        </p:spPr>
        <p:txBody>
          <a:bodyPr/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štátnej správe – ochrana životného prostredia 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mimorezortných súkromných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a štátnych firmách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na ekonomických úsekoch firiem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1204686"/>
            <a:ext cx="4659086" cy="31060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8" y="3882571"/>
            <a:ext cx="4463144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</TotalTime>
  <Words>371</Words>
  <Application>Microsoft Office PowerPoint</Application>
  <PresentationFormat>Širokouhlá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Dym</vt:lpstr>
      <vt:lpstr>Prezentácia programu PowerPoint</vt:lpstr>
      <vt:lpstr>Charakteristika študijného odboru</vt:lpstr>
      <vt:lpstr>    Absolvent pozná/vie </vt:lpstr>
      <vt:lpstr>Ubytovacie a stravovacie služby v agroturistike</vt:lpstr>
      <vt:lpstr>Prax študentov</vt:lpstr>
      <vt:lpstr>Profilové predmety</vt:lpstr>
      <vt:lpstr>Možnosti ďalšieho vzdelávania </vt:lpstr>
      <vt:lpstr>Možnosti ďalšieho vzdelávania </vt:lpstr>
      <vt:lpstr>Možnosti uplatnenia absolventov</vt:lpstr>
      <vt:lpstr>Možnosti uplatnenia absolventov </vt:lpstr>
      <vt:lpstr>Tešíme sa na Vás</vt:lpstr>
      <vt:lpstr>Na záver:  Čo zažijete v našom odbore    </vt:lpstr>
      <vt:lpstr>STREDNÁ ODBORNÁ ŠKOLA POĽNOHOSPODÁRSTVA         A SLUŽIEB NA VIDIEKU,   Žilina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HANKA</dc:creator>
  <cp:lastModifiedBy>HP2008</cp:lastModifiedBy>
  <cp:revision>26</cp:revision>
  <dcterms:created xsi:type="dcterms:W3CDTF">2021-02-09T17:54:28Z</dcterms:created>
  <dcterms:modified xsi:type="dcterms:W3CDTF">2021-11-10T04:53:32Z</dcterms:modified>
</cp:coreProperties>
</file>