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DA39CA-5D66-46E3-8CF5-2F990151517B}" type="datetimeFigureOut">
              <a:rPr lang="sk-SK" smtClean="0"/>
              <a:pPr/>
              <a:t>30. 9. 2017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BCFDB6-4504-4B76-8D18-E90646D73E1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0232" y="214290"/>
            <a:ext cx="6652886" cy="1080120"/>
          </a:xfrm>
        </p:spPr>
        <p:txBody>
          <a:bodyPr>
            <a:normAutofit/>
          </a:bodyPr>
          <a:lstStyle/>
          <a:p>
            <a:pPr algn="ctr"/>
            <a:r>
              <a:rPr lang="sk-SK" sz="4400" dirty="0" smtClean="0"/>
              <a:t>Látky a ich vlastnosti</a:t>
            </a:r>
            <a:endParaRPr lang="sk-SK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157192"/>
            <a:ext cx="6678488" cy="1080120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Laboratórne pomôcky - test</a:t>
            </a:r>
            <a:endParaRPr lang="sk-SK" sz="3600" dirty="0"/>
          </a:p>
        </p:txBody>
      </p:sp>
      <p:pic>
        <p:nvPicPr>
          <p:cNvPr id="7170" name="Picture 2" descr="Výsledok vyhľadávania obrázkov pre dopyt laboratory equipment"/>
          <p:cNvPicPr>
            <a:picLocks noChangeAspect="1" noChangeArrowheads="1"/>
          </p:cNvPicPr>
          <p:nvPr/>
        </p:nvPicPr>
        <p:blipFill>
          <a:blip r:embed="rId2" cstate="print"/>
          <a:srcRect t="15120"/>
          <a:stretch>
            <a:fillRect/>
          </a:stretch>
        </p:blipFill>
        <p:spPr bwMode="auto">
          <a:xfrm>
            <a:off x="3491880" y="1484784"/>
            <a:ext cx="4032448" cy="3422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i="1" dirty="0" smtClean="0"/>
              <a:t>Čo je na obrázku?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2600" i="1" dirty="0"/>
          </a:p>
        </p:txBody>
      </p:sp>
      <p:sp>
        <p:nvSpPr>
          <p:cNvPr id="19" name="Zástupný symbol obsahu 1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42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005064"/>
            <a:ext cx="720080" cy="652148"/>
          </a:xfrm>
          <a:prstGeom prst="rect">
            <a:avLst/>
          </a:prstGeom>
          <a:noFill/>
        </p:spPr>
      </p:pic>
      <p:pic>
        <p:nvPicPr>
          <p:cNvPr id="10" name="Picture 5" descr="Výsledok vyhľadávania obrázkov pre dopyt beaker glass"/>
          <p:cNvPicPr>
            <a:picLocks noChangeAspect="1" noChangeArrowheads="1"/>
          </p:cNvPicPr>
          <p:nvPr/>
        </p:nvPicPr>
        <p:blipFill>
          <a:blip r:embed="rId3" cstate="print"/>
          <a:srcRect l="8505" r="12120"/>
          <a:stretch>
            <a:fillRect/>
          </a:stretch>
        </p:blipFill>
        <p:spPr bwMode="auto">
          <a:xfrm>
            <a:off x="1331640" y="980728"/>
            <a:ext cx="1656184" cy="2086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BlokTextu 10"/>
          <p:cNvSpPr txBox="1"/>
          <p:nvPr/>
        </p:nvSpPr>
        <p:spPr>
          <a:xfrm>
            <a:off x="611560" y="4077072"/>
            <a:ext cx="208823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kadička</a:t>
            </a:r>
            <a:endParaRPr lang="sk-SK" sz="2400" dirty="0"/>
          </a:p>
        </p:txBody>
      </p:sp>
      <p:sp>
        <p:nvSpPr>
          <p:cNvPr id="12" name="BlokTextu 11"/>
          <p:cNvSpPr txBox="1"/>
          <p:nvPr/>
        </p:nvSpPr>
        <p:spPr>
          <a:xfrm>
            <a:off x="755576" y="3284984"/>
            <a:ext cx="208823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skúmavka</a:t>
            </a:r>
            <a:endParaRPr lang="sk-SK" sz="2400" dirty="0"/>
          </a:p>
        </p:txBody>
      </p:sp>
      <p:sp>
        <p:nvSpPr>
          <p:cNvPr id="13" name="BlokTextu 12"/>
          <p:cNvSpPr txBox="1"/>
          <p:nvPr/>
        </p:nvSpPr>
        <p:spPr>
          <a:xfrm>
            <a:off x="539552" y="4797152"/>
            <a:ext cx="288032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kužeľová </a:t>
            </a:r>
            <a:r>
              <a:rPr lang="sk-SK" sz="2400" dirty="0" smtClean="0"/>
              <a:t>banka</a:t>
            </a:r>
            <a:endParaRPr lang="sk-SK" sz="2400" dirty="0"/>
          </a:p>
        </p:txBody>
      </p:sp>
      <p:sp>
        <p:nvSpPr>
          <p:cNvPr id="14" name="BlokTextu 13"/>
          <p:cNvSpPr txBox="1"/>
          <p:nvPr/>
        </p:nvSpPr>
        <p:spPr>
          <a:xfrm>
            <a:off x="539552" y="5517232"/>
            <a:ext cx="295232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odmerný </a:t>
            </a:r>
            <a:r>
              <a:rPr lang="sk-SK" sz="2400" dirty="0" smtClean="0"/>
              <a:t>valec</a:t>
            </a:r>
            <a:endParaRPr lang="sk-SK" sz="2400" dirty="0"/>
          </a:p>
        </p:txBody>
      </p:sp>
      <p:pic>
        <p:nvPicPr>
          <p:cNvPr id="10244" name="Picture 4" descr="Súvisiaci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212976"/>
            <a:ext cx="648072" cy="648072"/>
          </a:xfrm>
          <a:prstGeom prst="rect">
            <a:avLst/>
          </a:prstGeom>
          <a:noFill/>
        </p:spPr>
      </p:pic>
      <p:pic>
        <p:nvPicPr>
          <p:cNvPr id="16" name="Picture 4" descr="Súvisiaci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653136"/>
            <a:ext cx="648072" cy="648072"/>
          </a:xfrm>
          <a:prstGeom prst="rect">
            <a:avLst/>
          </a:prstGeom>
          <a:noFill/>
        </p:spPr>
      </p:pic>
      <p:pic>
        <p:nvPicPr>
          <p:cNvPr id="17" name="Picture 4" descr="Súvisiaci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445224"/>
            <a:ext cx="648072" cy="648072"/>
          </a:xfrm>
          <a:prstGeom prst="rect">
            <a:avLst/>
          </a:prstGeom>
          <a:noFill/>
        </p:spPr>
      </p:pic>
      <p:pic>
        <p:nvPicPr>
          <p:cNvPr id="20" name="Picture 2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742889">
            <a:off x="6284242" y="-68767"/>
            <a:ext cx="428628" cy="4389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BlokTextu 20"/>
          <p:cNvSpPr txBox="1"/>
          <p:nvPr/>
        </p:nvSpPr>
        <p:spPr>
          <a:xfrm>
            <a:off x="4427984" y="3068960"/>
            <a:ext cx="1800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teplomer</a:t>
            </a:r>
            <a:endParaRPr lang="sk-SK" sz="2400" dirty="0"/>
          </a:p>
        </p:txBody>
      </p:sp>
      <p:sp>
        <p:nvSpPr>
          <p:cNvPr id="22" name="BlokTextu 21"/>
          <p:cNvSpPr txBox="1"/>
          <p:nvPr/>
        </p:nvSpPr>
        <p:spPr>
          <a:xfrm>
            <a:off x="4572000" y="3789040"/>
            <a:ext cx="15121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</a:t>
            </a:r>
            <a:r>
              <a:rPr lang="sk-SK" sz="2400" dirty="0" err="1" smtClean="0"/>
              <a:t>byreta</a:t>
            </a:r>
            <a:endParaRPr lang="sk-SK" sz="2400" dirty="0"/>
          </a:p>
        </p:txBody>
      </p:sp>
      <p:sp>
        <p:nvSpPr>
          <p:cNvPr id="23" name="BlokTextu 22"/>
          <p:cNvSpPr txBox="1"/>
          <p:nvPr/>
        </p:nvSpPr>
        <p:spPr>
          <a:xfrm>
            <a:off x="4716016" y="4581128"/>
            <a:ext cx="144016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pipeta</a:t>
            </a:r>
            <a:endParaRPr lang="sk-SK" sz="2400" dirty="0"/>
          </a:p>
        </p:txBody>
      </p:sp>
      <p:sp>
        <p:nvSpPr>
          <p:cNvPr id="24" name="BlokTextu 23"/>
          <p:cNvSpPr txBox="1"/>
          <p:nvPr/>
        </p:nvSpPr>
        <p:spPr>
          <a:xfrm>
            <a:off x="4788024" y="5445224"/>
            <a:ext cx="165618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chladič</a:t>
            </a:r>
            <a:endParaRPr lang="sk-SK" sz="2400" dirty="0"/>
          </a:p>
        </p:txBody>
      </p:sp>
      <p:pic>
        <p:nvPicPr>
          <p:cNvPr id="25" name="Picture 4" descr="Súvisiaci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924944"/>
            <a:ext cx="648072" cy="648072"/>
          </a:xfrm>
          <a:prstGeom prst="rect">
            <a:avLst/>
          </a:prstGeom>
          <a:noFill/>
        </p:spPr>
      </p:pic>
      <p:pic>
        <p:nvPicPr>
          <p:cNvPr id="26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581128"/>
            <a:ext cx="720080" cy="652148"/>
          </a:xfrm>
          <a:prstGeom prst="rect">
            <a:avLst/>
          </a:prstGeom>
          <a:noFill/>
        </p:spPr>
      </p:pic>
      <p:pic>
        <p:nvPicPr>
          <p:cNvPr id="27" name="Picture 4" descr="Súvisiaci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717032"/>
            <a:ext cx="648072" cy="648072"/>
          </a:xfrm>
          <a:prstGeom prst="rect">
            <a:avLst/>
          </a:prstGeom>
          <a:noFill/>
        </p:spPr>
      </p:pic>
      <p:pic>
        <p:nvPicPr>
          <p:cNvPr id="28" name="Picture 4" descr="Súvisiaci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373216"/>
            <a:ext cx="64807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i="1" dirty="0" smtClean="0"/>
              <a:t>Čo je na obrázku?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2600" i="1" dirty="0"/>
          </a:p>
        </p:txBody>
      </p:sp>
      <p:sp>
        <p:nvSpPr>
          <p:cNvPr id="19" name="Zástupný symbol obsahu 1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42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373216"/>
            <a:ext cx="720080" cy="652148"/>
          </a:xfrm>
          <a:prstGeom prst="rect">
            <a:avLst/>
          </a:prstGeom>
          <a:noFill/>
        </p:spPr>
      </p:pic>
      <p:sp>
        <p:nvSpPr>
          <p:cNvPr id="11" name="BlokTextu 10"/>
          <p:cNvSpPr txBox="1"/>
          <p:nvPr/>
        </p:nvSpPr>
        <p:spPr>
          <a:xfrm>
            <a:off x="395536" y="4077072"/>
            <a:ext cx="172819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kadička</a:t>
            </a:r>
            <a:endParaRPr lang="sk-SK" sz="2400" dirty="0"/>
          </a:p>
        </p:txBody>
      </p:sp>
      <p:sp>
        <p:nvSpPr>
          <p:cNvPr id="12" name="BlokTextu 11"/>
          <p:cNvSpPr txBox="1"/>
          <p:nvPr/>
        </p:nvSpPr>
        <p:spPr>
          <a:xfrm>
            <a:off x="251520" y="3429000"/>
            <a:ext cx="201622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skúmavka</a:t>
            </a:r>
            <a:endParaRPr lang="sk-SK" sz="2400" dirty="0"/>
          </a:p>
        </p:txBody>
      </p:sp>
      <p:sp>
        <p:nvSpPr>
          <p:cNvPr id="13" name="BlokTextu 12"/>
          <p:cNvSpPr txBox="1"/>
          <p:nvPr/>
        </p:nvSpPr>
        <p:spPr>
          <a:xfrm>
            <a:off x="539552" y="5445224"/>
            <a:ext cx="288032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kužeľová </a:t>
            </a:r>
            <a:r>
              <a:rPr lang="sk-SK" sz="2400" dirty="0" smtClean="0"/>
              <a:t>banka</a:t>
            </a:r>
            <a:endParaRPr lang="sk-SK" sz="2400" dirty="0"/>
          </a:p>
        </p:txBody>
      </p:sp>
      <p:sp>
        <p:nvSpPr>
          <p:cNvPr id="14" name="BlokTextu 13"/>
          <p:cNvSpPr txBox="1"/>
          <p:nvPr/>
        </p:nvSpPr>
        <p:spPr>
          <a:xfrm>
            <a:off x="539552" y="4725144"/>
            <a:ext cx="295232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odmerný </a:t>
            </a:r>
            <a:r>
              <a:rPr lang="sk-SK" sz="2400" dirty="0" smtClean="0"/>
              <a:t>valec</a:t>
            </a:r>
            <a:endParaRPr lang="sk-SK" sz="2400" dirty="0"/>
          </a:p>
        </p:txBody>
      </p:sp>
      <p:pic>
        <p:nvPicPr>
          <p:cNvPr id="10244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284984"/>
            <a:ext cx="648072" cy="648072"/>
          </a:xfrm>
          <a:prstGeom prst="rect">
            <a:avLst/>
          </a:prstGeom>
          <a:noFill/>
        </p:spPr>
      </p:pic>
      <p:pic>
        <p:nvPicPr>
          <p:cNvPr id="16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653136"/>
            <a:ext cx="648072" cy="648072"/>
          </a:xfrm>
          <a:prstGeom prst="rect">
            <a:avLst/>
          </a:prstGeom>
          <a:noFill/>
        </p:spPr>
      </p:pic>
      <p:pic>
        <p:nvPicPr>
          <p:cNvPr id="17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005064"/>
            <a:ext cx="648072" cy="648072"/>
          </a:xfrm>
          <a:prstGeom prst="rect">
            <a:avLst/>
          </a:prstGeom>
          <a:noFill/>
        </p:spPr>
      </p:pic>
      <p:sp>
        <p:nvSpPr>
          <p:cNvPr id="21" name="BlokTextu 20"/>
          <p:cNvSpPr txBox="1"/>
          <p:nvPr/>
        </p:nvSpPr>
        <p:spPr>
          <a:xfrm>
            <a:off x="4139952" y="3068960"/>
            <a:ext cx="324036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kryštalizačná </a:t>
            </a:r>
            <a:r>
              <a:rPr lang="sk-SK" sz="2400" dirty="0" smtClean="0"/>
              <a:t>miska</a:t>
            </a:r>
            <a:endParaRPr lang="sk-SK" sz="2400" dirty="0"/>
          </a:p>
        </p:txBody>
      </p:sp>
      <p:sp>
        <p:nvSpPr>
          <p:cNvPr id="22" name="BlokTextu 21"/>
          <p:cNvSpPr txBox="1"/>
          <p:nvPr/>
        </p:nvSpPr>
        <p:spPr>
          <a:xfrm>
            <a:off x="4572000" y="3789040"/>
            <a:ext cx="266429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</a:t>
            </a:r>
            <a:r>
              <a:rPr lang="sk-SK" sz="2400" dirty="0" err="1" smtClean="0"/>
              <a:t>Petriho</a:t>
            </a:r>
            <a:r>
              <a:rPr lang="sk-SK" sz="2400" dirty="0" smtClean="0"/>
              <a:t> </a:t>
            </a:r>
            <a:r>
              <a:rPr lang="sk-SK" sz="2400" dirty="0" smtClean="0"/>
              <a:t>miska</a:t>
            </a:r>
            <a:endParaRPr lang="sk-SK" sz="2400" dirty="0"/>
          </a:p>
        </p:txBody>
      </p:sp>
      <p:sp>
        <p:nvSpPr>
          <p:cNvPr id="23" name="BlokTextu 22"/>
          <p:cNvSpPr txBox="1"/>
          <p:nvPr/>
        </p:nvSpPr>
        <p:spPr>
          <a:xfrm>
            <a:off x="4716016" y="4581128"/>
            <a:ext cx="194421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kadička</a:t>
            </a:r>
            <a:endParaRPr lang="sk-SK" sz="2400" dirty="0"/>
          </a:p>
        </p:txBody>
      </p:sp>
      <p:sp>
        <p:nvSpPr>
          <p:cNvPr id="24" name="BlokTextu 23"/>
          <p:cNvSpPr txBox="1"/>
          <p:nvPr/>
        </p:nvSpPr>
        <p:spPr>
          <a:xfrm>
            <a:off x="4499992" y="5445224"/>
            <a:ext cx="316835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odparovacia </a:t>
            </a:r>
            <a:r>
              <a:rPr lang="sk-SK" sz="2400" dirty="0" smtClean="0"/>
              <a:t>miska</a:t>
            </a:r>
            <a:endParaRPr lang="sk-SK" sz="2400" dirty="0"/>
          </a:p>
        </p:txBody>
      </p:sp>
      <p:pic>
        <p:nvPicPr>
          <p:cNvPr id="25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509120"/>
            <a:ext cx="648072" cy="648072"/>
          </a:xfrm>
          <a:prstGeom prst="rect">
            <a:avLst/>
          </a:prstGeom>
          <a:noFill/>
        </p:spPr>
      </p:pic>
      <p:pic>
        <p:nvPicPr>
          <p:cNvPr id="26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924944"/>
            <a:ext cx="720080" cy="652148"/>
          </a:xfrm>
          <a:prstGeom prst="rect">
            <a:avLst/>
          </a:prstGeom>
          <a:noFill/>
        </p:spPr>
      </p:pic>
      <p:pic>
        <p:nvPicPr>
          <p:cNvPr id="27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789040"/>
            <a:ext cx="648072" cy="648072"/>
          </a:xfrm>
          <a:prstGeom prst="rect">
            <a:avLst/>
          </a:prstGeom>
          <a:noFill/>
        </p:spPr>
      </p:pic>
      <p:pic>
        <p:nvPicPr>
          <p:cNvPr id="28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373216"/>
            <a:ext cx="648072" cy="648072"/>
          </a:xfrm>
          <a:prstGeom prst="rect">
            <a:avLst/>
          </a:prstGeom>
          <a:noFill/>
        </p:spPr>
      </p:pic>
      <p:pic>
        <p:nvPicPr>
          <p:cNvPr id="29" name="Picture 11" descr="Súvisiaci obrázok"/>
          <p:cNvPicPr>
            <a:picLocks noChangeAspect="1" noChangeArrowheads="1"/>
          </p:cNvPicPr>
          <p:nvPr/>
        </p:nvPicPr>
        <p:blipFill>
          <a:blip r:embed="rId4" cstate="print"/>
          <a:srcRect l="23750" r="21249"/>
          <a:stretch>
            <a:fillRect/>
          </a:stretch>
        </p:blipFill>
        <p:spPr bwMode="auto">
          <a:xfrm>
            <a:off x="1115616" y="692696"/>
            <a:ext cx="1368152" cy="2487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" name="Picture 34" descr="Výsledok vyhľadávania obrázkov pre dopyt crystallizing bowl"/>
          <p:cNvPicPr>
            <a:picLocks noChangeAspect="1" noChangeArrowheads="1"/>
          </p:cNvPicPr>
          <p:nvPr/>
        </p:nvPicPr>
        <p:blipFill>
          <a:blip r:embed="rId5" cstate="print"/>
          <a:srcRect l="17143" t="14151" r="12142" b="15094"/>
          <a:stretch>
            <a:fillRect/>
          </a:stretch>
        </p:blipFill>
        <p:spPr bwMode="auto">
          <a:xfrm>
            <a:off x="5508104" y="1124744"/>
            <a:ext cx="2016224" cy="1527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i="1" dirty="0" smtClean="0"/>
              <a:t>Čo je na obrázku?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2600" i="1" dirty="0"/>
          </a:p>
        </p:txBody>
      </p:sp>
      <p:sp>
        <p:nvSpPr>
          <p:cNvPr id="19" name="Zástupný symbol obsahu 1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42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653136"/>
            <a:ext cx="720080" cy="652148"/>
          </a:xfrm>
          <a:prstGeom prst="rect">
            <a:avLst/>
          </a:prstGeom>
          <a:noFill/>
        </p:spPr>
      </p:pic>
      <p:sp>
        <p:nvSpPr>
          <p:cNvPr id="11" name="BlokTextu 10"/>
          <p:cNvSpPr txBox="1"/>
          <p:nvPr/>
        </p:nvSpPr>
        <p:spPr>
          <a:xfrm>
            <a:off x="611560" y="4077072"/>
            <a:ext cx="15121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pipeta</a:t>
            </a:r>
            <a:endParaRPr lang="sk-SK" sz="2400" dirty="0"/>
          </a:p>
        </p:txBody>
      </p:sp>
      <p:sp>
        <p:nvSpPr>
          <p:cNvPr id="12" name="BlokTextu 11"/>
          <p:cNvSpPr txBox="1"/>
          <p:nvPr/>
        </p:nvSpPr>
        <p:spPr>
          <a:xfrm>
            <a:off x="395536" y="3429000"/>
            <a:ext cx="165618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chladič</a:t>
            </a:r>
            <a:endParaRPr lang="sk-SK" sz="2400" dirty="0"/>
          </a:p>
        </p:txBody>
      </p:sp>
      <p:sp>
        <p:nvSpPr>
          <p:cNvPr id="13" name="BlokTextu 12"/>
          <p:cNvSpPr txBox="1"/>
          <p:nvPr/>
        </p:nvSpPr>
        <p:spPr>
          <a:xfrm>
            <a:off x="539552" y="5445224"/>
            <a:ext cx="216024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</a:t>
            </a:r>
            <a:r>
              <a:rPr lang="sk-SK" sz="2400" dirty="0" err="1" smtClean="0"/>
              <a:t>byreta</a:t>
            </a:r>
            <a:endParaRPr lang="sk-SK" sz="2400" dirty="0"/>
          </a:p>
        </p:txBody>
      </p:sp>
      <p:sp>
        <p:nvSpPr>
          <p:cNvPr id="14" name="BlokTextu 13"/>
          <p:cNvSpPr txBox="1"/>
          <p:nvPr/>
        </p:nvSpPr>
        <p:spPr>
          <a:xfrm>
            <a:off x="539552" y="4725144"/>
            <a:ext cx="259228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filtračný </a:t>
            </a:r>
            <a:r>
              <a:rPr lang="sk-SK" sz="2400" dirty="0" smtClean="0"/>
              <a:t>lievik</a:t>
            </a:r>
            <a:endParaRPr lang="sk-SK" sz="2400" dirty="0"/>
          </a:p>
        </p:txBody>
      </p:sp>
      <p:pic>
        <p:nvPicPr>
          <p:cNvPr id="10244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284984"/>
            <a:ext cx="648072" cy="648072"/>
          </a:xfrm>
          <a:prstGeom prst="rect">
            <a:avLst/>
          </a:prstGeom>
          <a:noFill/>
        </p:spPr>
      </p:pic>
      <p:pic>
        <p:nvPicPr>
          <p:cNvPr id="16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445224"/>
            <a:ext cx="648072" cy="648072"/>
          </a:xfrm>
          <a:prstGeom prst="rect">
            <a:avLst/>
          </a:prstGeom>
          <a:noFill/>
        </p:spPr>
      </p:pic>
      <p:pic>
        <p:nvPicPr>
          <p:cNvPr id="17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005064"/>
            <a:ext cx="648072" cy="648072"/>
          </a:xfrm>
          <a:prstGeom prst="rect">
            <a:avLst/>
          </a:prstGeom>
          <a:noFill/>
        </p:spPr>
      </p:pic>
      <p:sp>
        <p:nvSpPr>
          <p:cNvPr id="21" name="BlokTextu 20"/>
          <p:cNvSpPr txBox="1"/>
          <p:nvPr/>
        </p:nvSpPr>
        <p:spPr>
          <a:xfrm>
            <a:off x="4427984" y="3068960"/>
            <a:ext cx="201622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kadička</a:t>
            </a:r>
            <a:endParaRPr lang="sk-SK" sz="2400" dirty="0"/>
          </a:p>
        </p:txBody>
      </p:sp>
      <p:sp>
        <p:nvSpPr>
          <p:cNvPr id="22" name="BlokTextu 21"/>
          <p:cNvSpPr txBox="1"/>
          <p:nvPr/>
        </p:nvSpPr>
        <p:spPr>
          <a:xfrm>
            <a:off x="4499992" y="3789040"/>
            <a:ext cx="223224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skúmavka</a:t>
            </a:r>
            <a:endParaRPr lang="sk-SK" sz="2400" dirty="0"/>
          </a:p>
        </p:txBody>
      </p:sp>
      <p:sp>
        <p:nvSpPr>
          <p:cNvPr id="23" name="BlokTextu 22"/>
          <p:cNvSpPr txBox="1"/>
          <p:nvPr/>
        </p:nvSpPr>
        <p:spPr>
          <a:xfrm>
            <a:off x="4716016" y="4581128"/>
            <a:ext cx="259228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odmerný </a:t>
            </a:r>
            <a:r>
              <a:rPr lang="sk-SK" sz="2400" dirty="0" smtClean="0"/>
              <a:t>valec</a:t>
            </a:r>
            <a:endParaRPr lang="sk-SK" sz="2400" dirty="0"/>
          </a:p>
        </p:txBody>
      </p:sp>
      <p:sp>
        <p:nvSpPr>
          <p:cNvPr id="24" name="BlokTextu 23"/>
          <p:cNvSpPr txBox="1"/>
          <p:nvPr/>
        </p:nvSpPr>
        <p:spPr>
          <a:xfrm>
            <a:off x="4572000" y="5445224"/>
            <a:ext cx="158417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pipeta</a:t>
            </a:r>
            <a:endParaRPr lang="sk-SK" sz="2400" dirty="0"/>
          </a:p>
        </p:txBody>
      </p:sp>
      <p:pic>
        <p:nvPicPr>
          <p:cNvPr id="25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509120"/>
            <a:ext cx="648072" cy="648072"/>
          </a:xfrm>
          <a:prstGeom prst="rect">
            <a:avLst/>
          </a:prstGeom>
          <a:noFill/>
        </p:spPr>
      </p:pic>
      <p:pic>
        <p:nvPicPr>
          <p:cNvPr id="26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717032"/>
            <a:ext cx="720080" cy="652148"/>
          </a:xfrm>
          <a:prstGeom prst="rect">
            <a:avLst/>
          </a:prstGeom>
          <a:noFill/>
        </p:spPr>
      </p:pic>
      <p:pic>
        <p:nvPicPr>
          <p:cNvPr id="27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996952"/>
            <a:ext cx="648072" cy="648072"/>
          </a:xfrm>
          <a:prstGeom prst="rect">
            <a:avLst/>
          </a:prstGeom>
          <a:noFill/>
        </p:spPr>
      </p:pic>
      <p:pic>
        <p:nvPicPr>
          <p:cNvPr id="28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373216"/>
            <a:ext cx="648072" cy="648072"/>
          </a:xfrm>
          <a:prstGeom prst="rect">
            <a:avLst/>
          </a:prstGeom>
          <a:noFill/>
        </p:spPr>
      </p:pic>
      <p:pic>
        <p:nvPicPr>
          <p:cNvPr id="31" name="Picture 21" descr="Výsledok vyhľadávania obrázkov pre dopyt filter funne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052736"/>
            <a:ext cx="1296144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60648"/>
            <a:ext cx="792088" cy="2629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i="1" dirty="0" smtClean="0"/>
              <a:t>Čo je na obrázku?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2600" i="1" dirty="0"/>
          </a:p>
        </p:txBody>
      </p:sp>
      <p:sp>
        <p:nvSpPr>
          <p:cNvPr id="19" name="Zástupný symbol obsahu 1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42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373216"/>
            <a:ext cx="720080" cy="652148"/>
          </a:xfrm>
          <a:prstGeom prst="rect">
            <a:avLst/>
          </a:prstGeom>
          <a:noFill/>
        </p:spPr>
      </p:pic>
      <p:sp>
        <p:nvSpPr>
          <p:cNvPr id="11" name="BlokTextu 10"/>
          <p:cNvSpPr txBox="1"/>
          <p:nvPr/>
        </p:nvSpPr>
        <p:spPr>
          <a:xfrm>
            <a:off x="611560" y="4077072"/>
            <a:ext cx="15121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stojan</a:t>
            </a:r>
            <a:endParaRPr lang="sk-SK" sz="2400" dirty="0"/>
          </a:p>
        </p:txBody>
      </p:sp>
      <p:sp>
        <p:nvSpPr>
          <p:cNvPr id="12" name="BlokTextu 11"/>
          <p:cNvSpPr txBox="1"/>
          <p:nvPr/>
        </p:nvSpPr>
        <p:spPr>
          <a:xfrm>
            <a:off x="539552" y="3284984"/>
            <a:ext cx="237626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železný </a:t>
            </a:r>
            <a:r>
              <a:rPr lang="sk-SK" sz="2400" dirty="0" smtClean="0"/>
              <a:t>kruh</a:t>
            </a:r>
            <a:endParaRPr lang="sk-SK" sz="2400" dirty="0"/>
          </a:p>
        </p:txBody>
      </p:sp>
      <p:sp>
        <p:nvSpPr>
          <p:cNvPr id="13" name="BlokTextu 12"/>
          <p:cNvSpPr txBox="1"/>
          <p:nvPr/>
        </p:nvSpPr>
        <p:spPr>
          <a:xfrm>
            <a:off x="323528" y="5445224"/>
            <a:ext cx="338437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držiak </a:t>
            </a:r>
            <a:r>
              <a:rPr lang="sk-SK" sz="2400" dirty="0" smtClean="0"/>
              <a:t>na skúmavky</a:t>
            </a:r>
            <a:endParaRPr lang="sk-SK" sz="2400" dirty="0"/>
          </a:p>
        </p:txBody>
      </p:sp>
      <p:sp>
        <p:nvSpPr>
          <p:cNvPr id="14" name="BlokTextu 13"/>
          <p:cNvSpPr txBox="1"/>
          <p:nvPr/>
        </p:nvSpPr>
        <p:spPr>
          <a:xfrm>
            <a:off x="539552" y="4725144"/>
            <a:ext cx="165618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svorka</a:t>
            </a:r>
            <a:endParaRPr lang="sk-SK" sz="2400" dirty="0"/>
          </a:p>
        </p:txBody>
      </p:sp>
      <p:pic>
        <p:nvPicPr>
          <p:cNvPr id="10244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212976"/>
            <a:ext cx="648072" cy="648072"/>
          </a:xfrm>
          <a:prstGeom prst="rect">
            <a:avLst/>
          </a:prstGeom>
          <a:noFill/>
        </p:spPr>
      </p:pic>
      <p:pic>
        <p:nvPicPr>
          <p:cNvPr id="16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653136"/>
            <a:ext cx="648072" cy="648072"/>
          </a:xfrm>
          <a:prstGeom prst="rect">
            <a:avLst/>
          </a:prstGeom>
          <a:noFill/>
        </p:spPr>
      </p:pic>
      <p:pic>
        <p:nvPicPr>
          <p:cNvPr id="17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005064"/>
            <a:ext cx="648072" cy="648072"/>
          </a:xfrm>
          <a:prstGeom prst="rect">
            <a:avLst/>
          </a:prstGeom>
          <a:noFill/>
        </p:spPr>
      </p:pic>
      <p:sp>
        <p:nvSpPr>
          <p:cNvPr id="21" name="BlokTextu 20"/>
          <p:cNvSpPr txBox="1"/>
          <p:nvPr/>
        </p:nvSpPr>
        <p:spPr>
          <a:xfrm>
            <a:off x="4427984" y="3068960"/>
            <a:ext cx="295232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a) chemické </a:t>
            </a:r>
            <a:r>
              <a:rPr lang="sk-SK" sz="2400" dirty="0" smtClean="0"/>
              <a:t>kliešte</a:t>
            </a:r>
            <a:endParaRPr lang="sk-SK" sz="2400" dirty="0"/>
          </a:p>
        </p:txBody>
      </p:sp>
      <p:sp>
        <p:nvSpPr>
          <p:cNvPr id="22" name="BlokTextu 21"/>
          <p:cNvSpPr txBox="1"/>
          <p:nvPr/>
        </p:nvSpPr>
        <p:spPr>
          <a:xfrm>
            <a:off x="4572000" y="3789040"/>
            <a:ext cx="266429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b) svorka</a:t>
            </a:r>
            <a:endParaRPr lang="sk-SK" sz="2400" dirty="0"/>
          </a:p>
        </p:txBody>
      </p:sp>
      <p:sp>
        <p:nvSpPr>
          <p:cNvPr id="23" name="BlokTextu 22"/>
          <p:cNvSpPr txBox="1"/>
          <p:nvPr/>
        </p:nvSpPr>
        <p:spPr>
          <a:xfrm>
            <a:off x="4716016" y="4581128"/>
            <a:ext cx="144016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c) držiak</a:t>
            </a:r>
            <a:endParaRPr lang="sk-SK" sz="2400" dirty="0"/>
          </a:p>
        </p:txBody>
      </p:sp>
      <p:sp>
        <p:nvSpPr>
          <p:cNvPr id="24" name="BlokTextu 23"/>
          <p:cNvSpPr txBox="1"/>
          <p:nvPr/>
        </p:nvSpPr>
        <p:spPr>
          <a:xfrm>
            <a:off x="4644008" y="5445224"/>
            <a:ext cx="33123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d) laboratórna </a:t>
            </a:r>
            <a:r>
              <a:rPr lang="sk-SK" sz="2400" dirty="0" smtClean="0"/>
              <a:t>lyžička</a:t>
            </a:r>
            <a:endParaRPr lang="sk-SK" sz="2400" dirty="0"/>
          </a:p>
        </p:txBody>
      </p:sp>
      <p:pic>
        <p:nvPicPr>
          <p:cNvPr id="25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509120"/>
            <a:ext cx="648072" cy="648072"/>
          </a:xfrm>
          <a:prstGeom prst="rect">
            <a:avLst/>
          </a:prstGeom>
          <a:noFill/>
        </p:spPr>
      </p:pic>
      <p:pic>
        <p:nvPicPr>
          <p:cNvPr id="26" name="Picture 2" descr="Výsledok vyhľadávania obrázkov pre dopyt emotic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924944"/>
            <a:ext cx="720080" cy="652148"/>
          </a:xfrm>
          <a:prstGeom prst="rect">
            <a:avLst/>
          </a:prstGeom>
          <a:noFill/>
        </p:spPr>
      </p:pic>
      <p:pic>
        <p:nvPicPr>
          <p:cNvPr id="27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789040"/>
            <a:ext cx="648072" cy="648072"/>
          </a:xfrm>
          <a:prstGeom prst="rect">
            <a:avLst/>
          </a:prstGeom>
          <a:noFill/>
        </p:spPr>
      </p:pic>
      <p:pic>
        <p:nvPicPr>
          <p:cNvPr id="28" name="Picture 4" descr="Súvisiaci 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373216"/>
            <a:ext cx="648072" cy="648072"/>
          </a:xfrm>
          <a:prstGeom prst="rect">
            <a:avLst/>
          </a:prstGeom>
          <a:noFill/>
        </p:spPr>
      </p:pic>
      <p:pic>
        <p:nvPicPr>
          <p:cNvPr id="31" name="Picture 12" descr="Držiak na skúmavk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908720"/>
            <a:ext cx="3024336" cy="1908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" name="Picture 14" descr="Kliešte kelímkové nerez, zalomená čeľusť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980728"/>
            <a:ext cx="2952328" cy="17228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sk-SK" dirty="0" smtClean="0"/>
              <a:t>Klikni na správny obrázok: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2411760" y="1052736"/>
            <a:ext cx="3528392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odparovacia miska</a:t>
            </a:r>
            <a:endParaRPr lang="sk-SK" sz="2400" dirty="0"/>
          </a:p>
        </p:txBody>
      </p:sp>
      <p:pic>
        <p:nvPicPr>
          <p:cNvPr id="8" name="Picture 2" descr="Miska odparovacia porcelánová polohlboká"/>
          <p:cNvPicPr>
            <a:picLocks noChangeAspect="1" noChangeArrowheads="1"/>
          </p:cNvPicPr>
          <p:nvPr/>
        </p:nvPicPr>
        <p:blipFill>
          <a:blip r:embed="rId2" cstate="print"/>
          <a:srcRect l="10653" t="22059" r="10511" b="16491"/>
          <a:stretch>
            <a:fillRect/>
          </a:stretch>
        </p:blipFill>
        <p:spPr bwMode="auto">
          <a:xfrm>
            <a:off x="683568" y="4509120"/>
            <a:ext cx="2953940" cy="1556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34" descr="Výsledok vyhľadávania obrázkov pre dopyt crystallizing bowl"/>
          <p:cNvPicPr>
            <a:picLocks noChangeAspect="1" noChangeArrowheads="1"/>
          </p:cNvPicPr>
          <p:nvPr/>
        </p:nvPicPr>
        <p:blipFill>
          <a:blip r:embed="rId3" cstate="print"/>
          <a:srcRect l="17143" t="14151" r="12142" b="15094"/>
          <a:stretch>
            <a:fillRect/>
          </a:stretch>
        </p:blipFill>
        <p:spPr bwMode="auto">
          <a:xfrm>
            <a:off x="5004048" y="1844824"/>
            <a:ext cx="2549059" cy="1931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17" descr="Výsledok vyhľadávania obrázkov pre dopyt petri dish"/>
          <p:cNvPicPr>
            <a:picLocks noChangeAspect="1" noChangeArrowheads="1"/>
          </p:cNvPicPr>
          <p:nvPr/>
        </p:nvPicPr>
        <p:blipFill>
          <a:blip r:embed="rId4" cstate="print"/>
          <a:srcRect l="12857" t="14423" r="12142" b="16666"/>
          <a:stretch>
            <a:fillRect/>
          </a:stretch>
        </p:blipFill>
        <p:spPr bwMode="auto">
          <a:xfrm>
            <a:off x="827584" y="1844824"/>
            <a:ext cx="2664296" cy="1636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8" descr="Výsledok vyhľadávania obrázkov pre dopyt watch glass"/>
          <p:cNvPicPr>
            <a:picLocks noChangeAspect="1" noChangeArrowheads="1"/>
          </p:cNvPicPr>
          <p:nvPr/>
        </p:nvPicPr>
        <p:blipFill>
          <a:blip r:embed="rId5" cstate="print"/>
          <a:srcRect l="9112" t="28926" r="8177" b="13223"/>
          <a:stretch>
            <a:fillRect/>
          </a:stretch>
        </p:blipFill>
        <p:spPr bwMode="auto">
          <a:xfrm>
            <a:off x="4355976" y="4725144"/>
            <a:ext cx="3945006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Násobenie 15"/>
          <p:cNvSpPr/>
          <p:nvPr/>
        </p:nvSpPr>
        <p:spPr>
          <a:xfrm>
            <a:off x="467544" y="1412776"/>
            <a:ext cx="3168352" cy="2592288"/>
          </a:xfrm>
          <a:prstGeom prst="mathMultiply">
            <a:avLst>
              <a:gd name="adj1" fmla="val 115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Násobenie 16"/>
          <p:cNvSpPr/>
          <p:nvPr/>
        </p:nvSpPr>
        <p:spPr>
          <a:xfrm>
            <a:off x="4355976" y="1628800"/>
            <a:ext cx="3816424" cy="2664296"/>
          </a:xfrm>
          <a:prstGeom prst="mathMultiply">
            <a:avLst>
              <a:gd name="adj1" fmla="val 128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Násobenie 17"/>
          <p:cNvSpPr/>
          <p:nvPr/>
        </p:nvSpPr>
        <p:spPr>
          <a:xfrm>
            <a:off x="4211960" y="4149080"/>
            <a:ext cx="3995936" cy="2420888"/>
          </a:xfrm>
          <a:prstGeom prst="mathMultiply">
            <a:avLst>
              <a:gd name="adj1" fmla="val 150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 descr="Súvisiaci obrázo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4221088"/>
            <a:ext cx="2120752" cy="2120753"/>
          </a:xfrm>
          <a:prstGeom prst="rect">
            <a:avLst/>
          </a:prstGeom>
          <a:noFill/>
        </p:spPr>
      </p:pic>
      <p:sp>
        <p:nvSpPr>
          <p:cNvPr id="13" name="BlokTextu 12"/>
          <p:cNvSpPr txBox="1"/>
          <p:nvPr/>
        </p:nvSpPr>
        <p:spPr>
          <a:xfrm>
            <a:off x="4427984" y="429309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d)</a:t>
            </a:r>
            <a:endParaRPr lang="sk-SK" sz="2800" b="1" dirty="0"/>
          </a:p>
        </p:txBody>
      </p:sp>
      <p:sp>
        <p:nvSpPr>
          <p:cNvPr id="15" name="BlokTextu 14"/>
          <p:cNvSpPr txBox="1"/>
          <p:nvPr/>
        </p:nvSpPr>
        <p:spPr>
          <a:xfrm>
            <a:off x="395536" y="407707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c)</a:t>
            </a:r>
            <a:endParaRPr lang="sk-SK" sz="2800" b="1" dirty="0"/>
          </a:p>
        </p:txBody>
      </p:sp>
      <p:sp>
        <p:nvSpPr>
          <p:cNvPr id="19" name="BlokTextu 18"/>
          <p:cNvSpPr txBox="1"/>
          <p:nvPr/>
        </p:nvSpPr>
        <p:spPr>
          <a:xfrm>
            <a:off x="4427984" y="184482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b)</a:t>
            </a:r>
            <a:endParaRPr lang="sk-SK" sz="2800" b="1" dirty="0"/>
          </a:p>
        </p:txBody>
      </p:sp>
      <p:sp>
        <p:nvSpPr>
          <p:cNvPr id="21" name="BlokTextu 20"/>
          <p:cNvSpPr txBox="1"/>
          <p:nvPr/>
        </p:nvSpPr>
        <p:spPr>
          <a:xfrm>
            <a:off x="395536" y="17728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a)</a:t>
            </a:r>
            <a:endParaRPr lang="sk-SK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sk-SK" dirty="0" smtClean="0"/>
              <a:t>Klikni na správny obrázok: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699792" y="980728"/>
            <a:ext cx="302433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Liehový kahan</a:t>
            </a:r>
            <a:endParaRPr lang="sk-SK" sz="2400" dirty="0"/>
          </a:p>
        </p:txBody>
      </p:sp>
      <p:pic>
        <p:nvPicPr>
          <p:cNvPr id="5" name="Picture 38" descr="Výsledok vyhľadávania obrázkov pre dopyt liehový kahan"/>
          <p:cNvPicPr>
            <a:picLocks noChangeAspect="1" noChangeArrowheads="1"/>
          </p:cNvPicPr>
          <p:nvPr/>
        </p:nvPicPr>
        <p:blipFill>
          <a:blip r:embed="rId2" cstate="print"/>
          <a:srcRect l="8696" t="4564" r="8695" b="8721"/>
          <a:stretch>
            <a:fillRect/>
          </a:stretch>
        </p:blipFill>
        <p:spPr bwMode="auto">
          <a:xfrm>
            <a:off x="6300192" y="1484784"/>
            <a:ext cx="1824202" cy="27363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6" descr="Kahan Bunsen, regulácia vzduch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356992"/>
            <a:ext cx="1872208" cy="27055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Súvisiaci obrázok"/>
          <p:cNvPicPr>
            <a:picLocks noChangeAspect="1" noChangeArrowheads="1"/>
          </p:cNvPicPr>
          <p:nvPr/>
        </p:nvPicPr>
        <p:blipFill>
          <a:blip r:embed="rId4" cstate="print"/>
          <a:srcRect l="24000" r="32000"/>
          <a:stretch>
            <a:fillRect/>
          </a:stretch>
        </p:blipFill>
        <p:spPr bwMode="auto">
          <a:xfrm>
            <a:off x="755576" y="1628800"/>
            <a:ext cx="1571636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2" name="Picture 2" descr="Výsledok vyhľadávania obrázkov pre dopyt y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1916832"/>
            <a:ext cx="3429000" cy="3333750"/>
          </a:xfrm>
          <a:prstGeom prst="rect">
            <a:avLst/>
          </a:prstGeom>
          <a:noFill/>
        </p:spPr>
      </p:pic>
      <p:sp>
        <p:nvSpPr>
          <p:cNvPr id="9" name="Násobenie 8"/>
          <p:cNvSpPr/>
          <p:nvPr/>
        </p:nvSpPr>
        <p:spPr>
          <a:xfrm>
            <a:off x="-396552" y="1196752"/>
            <a:ext cx="3888432" cy="3672408"/>
          </a:xfrm>
          <a:prstGeom prst="mathMultiply">
            <a:avLst>
              <a:gd name="adj1" fmla="val 1159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Násobenie 10"/>
          <p:cNvSpPr/>
          <p:nvPr/>
        </p:nvSpPr>
        <p:spPr>
          <a:xfrm>
            <a:off x="2267744" y="3140968"/>
            <a:ext cx="3888432" cy="3312368"/>
          </a:xfrm>
          <a:prstGeom prst="mathMultiply">
            <a:avLst>
              <a:gd name="adj1" fmla="val 138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539552" y="119675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a)</a:t>
            </a:r>
            <a:endParaRPr lang="sk-SK" sz="2400" b="1" dirty="0"/>
          </a:p>
        </p:txBody>
      </p:sp>
      <p:sp>
        <p:nvSpPr>
          <p:cNvPr id="13" name="BlokTextu 12"/>
          <p:cNvSpPr txBox="1"/>
          <p:nvPr/>
        </p:nvSpPr>
        <p:spPr>
          <a:xfrm>
            <a:off x="3059832" y="3068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b)</a:t>
            </a:r>
            <a:endParaRPr lang="sk-SK" sz="2400" b="1" dirty="0"/>
          </a:p>
        </p:txBody>
      </p:sp>
      <p:sp>
        <p:nvSpPr>
          <p:cNvPr id="14" name="BlokTextu 13"/>
          <p:cNvSpPr txBox="1"/>
          <p:nvPr/>
        </p:nvSpPr>
        <p:spPr>
          <a:xfrm>
            <a:off x="5940152" y="14847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c)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sk-SK" dirty="0" smtClean="0"/>
              <a:t>Klikni na správny obrázok: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411760" y="980728"/>
            <a:ext cx="302433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smtClean="0"/>
              <a:t>destilačná </a:t>
            </a:r>
            <a:r>
              <a:rPr lang="sk-SK" sz="2400" dirty="0" smtClean="0"/>
              <a:t>banka</a:t>
            </a:r>
            <a:endParaRPr lang="sk-SK" sz="2400" dirty="0"/>
          </a:p>
        </p:txBody>
      </p:sp>
      <p:pic>
        <p:nvPicPr>
          <p:cNvPr id="5" name="Picture 13" descr="Výsledok vyhľadávania obrázkov pre dopyt boiling flas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564904"/>
            <a:ext cx="1640326" cy="2955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11" descr="Súvisiaci obrázok"/>
          <p:cNvPicPr>
            <a:picLocks noChangeAspect="1" noChangeArrowheads="1"/>
          </p:cNvPicPr>
          <p:nvPr/>
        </p:nvPicPr>
        <p:blipFill>
          <a:blip r:embed="rId3" cstate="print"/>
          <a:srcRect l="23750" r="21249"/>
          <a:stretch>
            <a:fillRect/>
          </a:stretch>
        </p:blipFill>
        <p:spPr bwMode="auto">
          <a:xfrm>
            <a:off x="6804248" y="1628800"/>
            <a:ext cx="1656184" cy="30112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5" descr="Výsledok vyhľadávania obrázkov pre dopyt beaker glass"/>
          <p:cNvPicPr>
            <a:picLocks noChangeAspect="1" noChangeArrowheads="1"/>
          </p:cNvPicPr>
          <p:nvPr/>
        </p:nvPicPr>
        <p:blipFill>
          <a:blip r:embed="rId4" cstate="print"/>
          <a:srcRect l="8505" r="12120"/>
          <a:stretch>
            <a:fillRect/>
          </a:stretch>
        </p:blipFill>
        <p:spPr bwMode="auto">
          <a:xfrm>
            <a:off x="611560" y="1844824"/>
            <a:ext cx="1728192" cy="2177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34" descr="Výsledok vyhľadávania obrázkov pre dopyt crystallizing bowl"/>
          <p:cNvPicPr>
            <a:picLocks noChangeAspect="1" noChangeArrowheads="1"/>
          </p:cNvPicPr>
          <p:nvPr/>
        </p:nvPicPr>
        <p:blipFill>
          <a:blip r:embed="rId5" cstate="print"/>
          <a:srcRect l="17143" t="14151" r="12142" b="15094"/>
          <a:stretch>
            <a:fillRect/>
          </a:stretch>
        </p:blipFill>
        <p:spPr bwMode="auto">
          <a:xfrm>
            <a:off x="1115616" y="4365104"/>
            <a:ext cx="2448272" cy="1854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6" name="Picture 2" descr="Výsledok vyhľadávania obrázkov pre dopyt y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3284984"/>
            <a:ext cx="2910542" cy="2829694"/>
          </a:xfrm>
          <a:prstGeom prst="rect">
            <a:avLst/>
          </a:prstGeom>
          <a:noFill/>
        </p:spPr>
      </p:pic>
      <p:sp>
        <p:nvSpPr>
          <p:cNvPr id="10" name="Násobenie 9"/>
          <p:cNvSpPr/>
          <p:nvPr/>
        </p:nvSpPr>
        <p:spPr>
          <a:xfrm>
            <a:off x="0" y="1628800"/>
            <a:ext cx="2880320" cy="2592288"/>
          </a:xfrm>
          <a:prstGeom prst="mathMultiply">
            <a:avLst>
              <a:gd name="adj1" fmla="val 12259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Násobenie 10"/>
          <p:cNvSpPr/>
          <p:nvPr/>
        </p:nvSpPr>
        <p:spPr>
          <a:xfrm>
            <a:off x="6119664" y="1916832"/>
            <a:ext cx="3024336" cy="2736304"/>
          </a:xfrm>
          <a:prstGeom prst="mathMultiply">
            <a:avLst>
              <a:gd name="adj1" fmla="val 1316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Násobenie 11"/>
          <p:cNvSpPr/>
          <p:nvPr/>
        </p:nvSpPr>
        <p:spPr>
          <a:xfrm>
            <a:off x="899592" y="4049688"/>
            <a:ext cx="2736304" cy="2808312"/>
          </a:xfrm>
          <a:prstGeom prst="mathMultiply">
            <a:avLst>
              <a:gd name="adj1" fmla="val 1269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/>
          <p:cNvSpPr txBox="1"/>
          <p:nvPr/>
        </p:nvSpPr>
        <p:spPr>
          <a:xfrm>
            <a:off x="395536" y="16288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a)</a:t>
            </a:r>
            <a:endParaRPr lang="sk-SK" sz="2400" b="1" dirty="0"/>
          </a:p>
        </p:txBody>
      </p:sp>
      <p:sp>
        <p:nvSpPr>
          <p:cNvPr id="14" name="BlokTextu 13"/>
          <p:cNvSpPr txBox="1"/>
          <p:nvPr/>
        </p:nvSpPr>
        <p:spPr>
          <a:xfrm>
            <a:off x="755576" y="429309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b)</a:t>
            </a:r>
            <a:endParaRPr lang="sk-SK" sz="2400" b="1" dirty="0"/>
          </a:p>
        </p:txBody>
      </p:sp>
      <p:sp>
        <p:nvSpPr>
          <p:cNvPr id="15" name="BlokTextu 14"/>
          <p:cNvSpPr txBox="1"/>
          <p:nvPr/>
        </p:nvSpPr>
        <p:spPr>
          <a:xfrm>
            <a:off x="3995936" y="242088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c)</a:t>
            </a:r>
            <a:endParaRPr lang="sk-SK" sz="2400" b="1" dirty="0"/>
          </a:p>
        </p:txBody>
      </p:sp>
      <p:sp>
        <p:nvSpPr>
          <p:cNvPr id="16" name="BlokTextu 15"/>
          <p:cNvSpPr txBox="1"/>
          <p:nvPr/>
        </p:nvSpPr>
        <p:spPr>
          <a:xfrm>
            <a:off x="6516216" y="16288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d)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/>
              <a:t>Ďakujem za pozornosť!</a:t>
            </a:r>
            <a:endParaRPr lang="sk-SK" sz="4000" dirty="0"/>
          </a:p>
        </p:txBody>
      </p:sp>
      <p:sp>
        <p:nvSpPr>
          <p:cNvPr id="5" name="BlokTextu 4"/>
          <p:cNvSpPr txBox="1"/>
          <p:nvPr/>
        </p:nvSpPr>
        <p:spPr>
          <a:xfrm>
            <a:off x="539552" y="537321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Zdroj obrázkov: internet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826</TotalTime>
  <Words>189</Words>
  <Application>Microsoft Office PowerPoint</Application>
  <PresentationFormat>Prezentácia na obrazovke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Arkáda</vt:lpstr>
      <vt:lpstr>Látky a ich vlastnosti</vt:lpstr>
      <vt:lpstr>Čo je na obrázku?</vt:lpstr>
      <vt:lpstr>Čo je na obrázku?</vt:lpstr>
      <vt:lpstr>Čo je na obrázku?</vt:lpstr>
      <vt:lpstr>Čo je na obrázku?</vt:lpstr>
      <vt:lpstr>Klikni na správny obrázok:</vt:lpstr>
      <vt:lpstr>Klikni na správny obrázok:</vt:lpstr>
      <vt:lpstr>Klikni na správny obrázok:</vt:lpstr>
      <vt:lpstr>Ďakujem za pozornosť!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Látky a ich vlastnosti</dc:title>
  <dc:creator>user</dc:creator>
  <cp:lastModifiedBy>user</cp:lastModifiedBy>
  <cp:revision>167</cp:revision>
  <dcterms:created xsi:type="dcterms:W3CDTF">2017-09-03T06:20:55Z</dcterms:created>
  <dcterms:modified xsi:type="dcterms:W3CDTF">2017-09-30T06:53:19Z</dcterms:modified>
</cp:coreProperties>
</file>