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996600"/>
    <a:srgbClr val="FFFF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787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32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4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294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571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510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366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260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562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596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30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474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79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39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17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099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30F72-A001-4A25-8DD1-EE5A8D4FAD82}" type="datetimeFigureOut">
              <a:rPr lang="sk-SK" smtClean="0"/>
              <a:t>16. 4. 2021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B78B9C-0F51-4A41-B833-203E0D1D1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405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8186" y="2189407"/>
            <a:ext cx="8809149" cy="2125016"/>
          </a:xfrm>
        </p:spPr>
        <p:txBody>
          <a:bodyPr>
            <a:normAutofit/>
          </a:bodyPr>
          <a:lstStyle/>
          <a:p>
            <a:r>
              <a:rPr lang="sk-SK" sz="8800" dirty="0" smtClean="0">
                <a:solidFill>
                  <a:schemeClr val="accent2">
                    <a:lumMod val="75000"/>
                  </a:schemeClr>
                </a:solidFill>
                <a:latin typeface="Matura MT Script Capitals" panose="03020802060602070202" pitchFamily="66" charset="0"/>
              </a:rPr>
              <a:t>Úlohy z biológie</a:t>
            </a:r>
            <a:endParaRPr lang="sk-SK" sz="8800" dirty="0">
              <a:solidFill>
                <a:schemeClr val="accent2">
                  <a:lumMod val="7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69745" y="5344732"/>
            <a:ext cx="3803561" cy="763073"/>
          </a:xfrm>
        </p:spPr>
        <p:txBody>
          <a:bodyPr/>
          <a:lstStyle/>
          <a:p>
            <a:r>
              <a:rPr lang="sk-SK" sz="4000" b="1" i="1" dirty="0" smtClean="0">
                <a:solidFill>
                  <a:srgbClr val="FFCC00"/>
                </a:solidFill>
                <a:latin typeface="Monotype Corsiva" panose="03010101010201010101" pitchFamily="66" charset="0"/>
              </a:rPr>
              <a:t>Zuzana </a:t>
            </a:r>
            <a:r>
              <a:rPr lang="sk-SK" sz="4000" b="1" i="1" dirty="0" err="1" smtClean="0">
                <a:solidFill>
                  <a:srgbClr val="FFCC00"/>
                </a:solidFill>
                <a:latin typeface="Monotype Corsiva" panose="03010101010201010101" pitchFamily="66" charset="0"/>
              </a:rPr>
              <a:t>Breciková</a:t>
            </a:r>
            <a:endParaRPr lang="sk-SK" sz="4000" b="1" i="1" dirty="0">
              <a:solidFill>
                <a:srgbClr val="FFCC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47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75762"/>
            <a:ext cx="8596668" cy="1455313"/>
          </a:xfrm>
        </p:spPr>
        <p:txBody>
          <a:bodyPr/>
          <a:lstStyle/>
          <a:p>
            <a:pPr algn="ctr"/>
            <a:r>
              <a:rPr lang="sk-SK" sz="5400" dirty="0" smtClean="0">
                <a:solidFill>
                  <a:srgbClr val="FFFF66"/>
                </a:solidFill>
                <a:latin typeface="Georgia" panose="02040502050405020303" pitchFamily="18" charset="0"/>
              </a:rPr>
              <a:t>Učivo základnej školy</a:t>
            </a:r>
            <a:endParaRPr lang="sk-SK" sz="5400" dirty="0">
              <a:solidFill>
                <a:srgbClr val="FFFF66"/>
              </a:solidFill>
              <a:latin typeface="Georgia" panose="02040502050405020303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2936384"/>
            <a:ext cx="8596668" cy="33742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Century" panose="02040604050505020304" pitchFamily="18" charset="0"/>
              </a:rPr>
              <a:t>r</a:t>
            </a:r>
            <a:r>
              <a:rPr lang="sk-SK" sz="3600" dirty="0" smtClean="0">
                <a:latin typeface="Century" panose="02040604050505020304" pitchFamily="18" charset="0"/>
              </a:rPr>
              <a:t>astliny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Century" panose="02040604050505020304" pitchFamily="18" charset="0"/>
              </a:rPr>
              <a:t>ž</a:t>
            </a:r>
            <a:r>
              <a:rPr lang="sk-SK" sz="3600" dirty="0" smtClean="0">
                <a:latin typeface="Century" panose="02040604050505020304" pitchFamily="18" charset="0"/>
              </a:rPr>
              <a:t>ivočíchy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Century" panose="02040604050505020304" pitchFamily="18" charset="0"/>
              </a:rPr>
              <a:t>č</a:t>
            </a:r>
            <a:r>
              <a:rPr lang="sk-SK" sz="3600" dirty="0" smtClean="0">
                <a:latin typeface="Century" panose="02040604050505020304" pitchFamily="18" charset="0"/>
              </a:rPr>
              <a:t>lovek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Century" panose="02040604050505020304" pitchFamily="18" charset="0"/>
              </a:rPr>
              <a:t>e</a:t>
            </a:r>
            <a:r>
              <a:rPr lang="sk-SK" sz="3600" dirty="0" smtClean="0">
                <a:latin typeface="Century" panose="02040604050505020304" pitchFamily="18" charset="0"/>
              </a:rPr>
              <a:t>kológia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04911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24247"/>
            <a:ext cx="8596668" cy="1635617"/>
          </a:xfrm>
        </p:spPr>
        <p:txBody>
          <a:bodyPr>
            <a:noAutofit/>
          </a:bodyPr>
          <a:lstStyle/>
          <a:p>
            <a:pPr algn="ctr"/>
            <a:r>
              <a:rPr lang="sk-SK" sz="6600" b="1" dirty="0" smtClean="0">
                <a:solidFill>
                  <a:srgbClr val="996600"/>
                </a:solidFill>
                <a:latin typeface="Monotype Corsiva" panose="03010101010201010101" pitchFamily="66" charset="0"/>
              </a:rPr>
              <a:t>Typy úloh</a:t>
            </a:r>
            <a:r>
              <a:rPr lang="sk-SK" sz="4800" b="1" dirty="0" smtClean="0">
                <a:solidFill>
                  <a:srgbClr val="996600"/>
                </a:solidFill>
                <a:latin typeface="Monotype Corsiva" panose="03010101010201010101" pitchFamily="66" charset="0"/>
              </a:rPr>
              <a:t> </a:t>
            </a:r>
            <a:endParaRPr lang="sk-SK" sz="4800" b="1" dirty="0">
              <a:solidFill>
                <a:srgbClr val="9966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3026534"/>
            <a:ext cx="8596668" cy="30148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k-SK" sz="3200" dirty="0">
                <a:latin typeface="Bookman Old Style" panose="02050604050505020204" pitchFamily="18" charset="0"/>
              </a:rPr>
              <a:t>k</a:t>
            </a:r>
            <a:r>
              <a:rPr lang="sk-SK" sz="3200" dirty="0" smtClean="0">
                <a:latin typeface="Bookman Old Style" panose="02050604050505020204" pitchFamily="18" charset="0"/>
              </a:rPr>
              <a:t>rúžkovanie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3200" dirty="0">
                <a:latin typeface="Bookman Old Style" panose="02050604050505020204" pitchFamily="18" charset="0"/>
              </a:rPr>
              <a:t>p</a:t>
            </a:r>
            <a:r>
              <a:rPr lang="sk-SK" sz="3200" dirty="0" smtClean="0">
                <a:latin typeface="Bookman Old Style" panose="02050604050505020204" pitchFamily="18" charset="0"/>
              </a:rPr>
              <a:t>odčiarkovanie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3200" dirty="0">
                <a:latin typeface="Bookman Old Style" panose="02050604050505020204" pitchFamily="18" charset="0"/>
              </a:rPr>
              <a:t>d</a:t>
            </a:r>
            <a:r>
              <a:rPr lang="sk-SK" sz="3200" dirty="0" smtClean="0">
                <a:latin typeface="Bookman Old Style" panose="02050604050505020204" pitchFamily="18" charset="0"/>
              </a:rPr>
              <a:t>oplňovanie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3200" dirty="0">
                <a:latin typeface="Bookman Old Style" panose="02050604050505020204" pitchFamily="18" charset="0"/>
              </a:rPr>
              <a:t>p</a:t>
            </a:r>
            <a:r>
              <a:rPr lang="sk-SK" sz="3200" dirty="0" smtClean="0">
                <a:latin typeface="Bookman Old Style" panose="02050604050505020204" pitchFamily="18" charset="0"/>
              </a:rPr>
              <a:t>riraďovanie</a:t>
            </a:r>
          </a:p>
          <a:p>
            <a:pPr>
              <a:buFont typeface="Wingdings" panose="05000000000000000000" pitchFamily="2" charset="2"/>
              <a:buChar char="v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714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75762"/>
            <a:ext cx="8596668" cy="127501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u="sng" dirty="0">
                <a:solidFill>
                  <a:schemeClr val="tx1"/>
                </a:solidFill>
                <a:latin typeface="Impact" panose="020B0806030902050204" pitchFamily="34" charset="0"/>
              </a:rPr>
              <a:t>k</a:t>
            </a:r>
            <a:r>
              <a:rPr lang="sk-SK" sz="6000" u="sng" dirty="0" smtClean="0">
                <a:solidFill>
                  <a:schemeClr val="tx1"/>
                </a:solidFill>
                <a:latin typeface="Impact" panose="020B0806030902050204" pitchFamily="34" charset="0"/>
              </a:rPr>
              <a:t>rúžkovanie</a:t>
            </a:r>
            <a:r>
              <a:rPr lang="sk-SK" sz="5400" u="sng" dirty="0" smtClean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sk-SK" sz="5400" u="sng" dirty="0" smtClean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sk-SK" sz="3100" dirty="0" smtClean="0">
                <a:solidFill>
                  <a:schemeClr val="tx1"/>
                </a:solidFill>
                <a:latin typeface="Impact" panose="020B0806030902050204" pitchFamily="34" charset="0"/>
              </a:rPr>
              <a:t>napr.</a:t>
            </a:r>
            <a:endParaRPr lang="sk-SK" sz="31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59864" y="3335628"/>
            <a:ext cx="6814137" cy="2705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smtClean="0"/>
              <a:t>Krvný prevod sa označuje ako:</a:t>
            </a:r>
          </a:p>
          <a:p>
            <a:pPr>
              <a:buFont typeface="+mj-lt"/>
              <a:buAutoNum type="alphaLcParenR"/>
            </a:pPr>
            <a:r>
              <a:rPr lang="sk-SK" sz="2400" dirty="0" smtClean="0"/>
              <a:t>sedimentácia,</a:t>
            </a:r>
          </a:p>
          <a:p>
            <a:pPr>
              <a:buFont typeface="+mj-lt"/>
              <a:buAutoNum type="alphaLcParenR"/>
            </a:pPr>
            <a:r>
              <a:rPr lang="sk-SK" sz="2400" dirty="0" smtClean="0"/>
              <a:t>hemofília,</a:t>
            </a:r>
          </a:p>
          <a:p>
            <a:pPr>
              <a:buFont typeface="+mj-lt"/>
              <a:buAutoNum type="alphaLcParenR"/>
            </a:pPr>
            <a:r>
              <a:rPr lang="sk-SK" sz="2400" dirty="0"/>
              <a:t>t</a:t>
            </a:r>
            <a:r>
              <a:rPr lang="sk-SK" sz="2400" dirty="0" smtClean="0"/>
              <a:t>ransfúzia.</a:t>
            </a:r>
          </a:p>
        </p:txBody>
      </p:sp>
    </p:spTree>
    <p:extLst>
      <p:ext uri="{BB962C8B-B14F-4D97-AF65-F5344CB8AC3E}">
        <p14:creationId xmlns:p14="http://schemas.microsoft.com/office/powerpoint/2010/main" val="108456772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953037"/>
            <a:ext cx="8596668" cy="1674253"/>
          </a:xfrm>
        </p:spPr>
        <p:txBody>
          <a:bodyPr>
            <a:normAutofit/>
          </a:bodyPr>
          <a:lstStyle/>
          <a:p>
            <a:pPr algn="ctr"/>
            <a:r>
              <a:rPr lang="sk-SK" sz="54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p</a:t>
            </a:r>
            <a:r>
              <a:rPr lang="sk-SK" sz="54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odčiarkovanie</a:t>
            </a:r>
            <a:br>
              <a:rPr lang="sk-SK" sz="54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sk-SK" sz="31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napr.</a:t>
            </a:r>
            <a:endParaRPr lang="sk-SK" sz="31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3477296"/>
            <a:ext cx="8596668" cy="25640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b="1" dirty="0" smtClean="0"/>
              <a:t>Podčiarknite umelé ekosystémy.</a:t>
            </a:r>
          </a:p>
          <a:p>
            <a:pPr marL="0" indent="0" algn="ctr">
              <a:buNone/>
            </a:pPr>
            <a:endParaRPr lang="sk-SK" sz="2400" dirty="0"/>
          </a:p>
          <a:p>
            <a:pPr marL="0" indent="0" algn="ctr">
              <a:buNone/>
            </a:pPr>
            <a:r>
              <a:rPr lang="sk-SK" sz="2000" dirty="0"/>
              <a:t>l</a:t>
            </a:r>
            <a:r>
              <a:rPr lang="sk-SK" sz="2000" dirty="0" smtClean="0"/>
              <a:t>es, park, jazero, záhrada, prales, rieka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75930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390918"/>
            <a:ext cx="8596668" cy="1455312"/>
          </a:xfrm>
        </p:spPr>
        <p:txBody>
          <a:bodyPr>
            <a:normAutofit/>
          </a:bodyPr>
          <a:lstStyle/>
          <a:p>
            <a:pPr algn="ctr"/>
            <a:r>
              <a:rPr lang="sk-SK" sz="5400" u="sng" dirty="0">
                <a:solidFill>
                  <a:schemeClr val="tx1"/>
                </a:solidFill>
                <a:latin typeface="Arial Black" panose="020B0A04020102020204" pitchFamily="34" charset="0"/>
              </a:rPr>
              <a:t>d</a:t>
            </a:r>
            <a:r>
              <a:rPr lang="sk-SK" sz="5400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oplňovanie</a:t>
            </a:r>
            <a:br>
              <a:rPr lang="sk-SK" sz="5400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sk-SK" sz="3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napr.</a:t>
            </a:r>
            <a:endParaRPr lang="sk-SK" sz="3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2975020"/>
            <a:ext cx="8596668" cy="2846232"/>
          </a:xfrm>
        </p:spPr>
        <p:txBody>
          <a:bodyPr/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b="1" dirty="0" smtClean="0"/>
              <a:t>Pri fotosyntéze sa premieňajú anorganické látky na látky ................... a do vzduchu sa uvoľňuje ................. .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42442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6000" b="1" u="sng" dirty="0">
                <a:solidFill>
                  <a:schemeClr val="tx1"/>
                </a:solidFill>
                <a:latin typeface="Calisto MT" panose="02040603050505030304" pitchFamily="18" charset="0"/>
              </a:rPr>
              <a:t>p</a:t>
            </a:r>
            <a:r>
              <a:rPr lang="sk-SK" sz="60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riraďovanie</a:t>
            </a:r>
            <a:r>
              <a:rPr lang="sk-SK" sz="54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sk-SK" sz="54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sk-SK" sz="31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napr.</a:t>
            </a:r>
            <a:endParaRPr lang="sk-SK" sz="3100" b="1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2459864"/>
            <a:ext cx="8596668" cy="3926911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Zaraďte uvedených zástupcov bezstavovcov do príslušnej systematickej skupiny.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Systematické skupiny: </a:t>
            </a:r>
            <a:r>
              <a:rPr lang="sk-SK" dirty="0" err="1" smtClean="0"/>
              <a:t>ploskavce</a:t>
            </a:r>
            <a:r>
              <a:rPr lang="sk-SK" dirty="0" smtClean="0"/>
              <a:t>, </a:t>
            </a:r>
            <a:r>
              <a:rPr lang="sk-SK" dirty="0" err="1" smtClean="0"/>
              <a:t>hlístovce</a:t>
            </a:r>
            <a:r>
              <a:rPr lang="sk-SK" dirty="0" smtClean="0"/>
              <a:t>, mäkkýše, </a:t>
            </a:r>
            <a:r>
              <a:rPr lang="sk-SK" dirty="0" err="1" smtClean="0"/>
              <a:t>obrúčkavce</a:t>
            </a:r>
            <a:r>
              <a:rPr lang="sk-SK" dirty="0" smtClean="0"/>
              <a:t>, článkonožce.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31413"/>
              </p:ext>
            </p:extLst>
          </p:nvPr>
        </p:nvGraphicFramePr>
        <p:xfrm>
          <a:off x="767486" y="4161735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zástupca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systematická skupina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slimák záhradný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pásomnica dlhá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včela medonosná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hlísta detská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dážďovka zemná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7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112</Words>
  <Application>Microsoft Office PowerPoint</Application>
  <PresentationFormat>Širokouhlá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21" baseType="lpstr">
      <vt:lpstr>Arial</vt:lpstr>
      <vt:lpstr>Arial Black</vt:lpstr>
      <vt:lpstr>Book Antiqua</vt:lpstr>
      <vt:lpstr>Bookman Old Style</vt:lpstr>
      <vt:lpstr>Calisto MT</vt:lpstr>
      <vt:lpstr>Century</vt:lpstr>
      <vt:lpstr>Georgia</vt:lpstr>
      <vt:lpstr>Impact</vt:lpstr>
      <vt:lpstr>Matura MT Script Capitals</vt:lpstr>
      <vt:lpstr>Monotype Corsiva</vt:lpstr>
      <vt:lpstr>Trebuchet MS</vt:lpstr>
      <vt:lpstr>Wingdings</vt:lpstr>
      <vt:lpstr>Wingdings 3</vt:lpstr>
      <vt:lpstr>Fazeta</vt:lpstr>
      <vt:lpstr>Úlohy z biológie</vt:lpstr>
      <vt:lpstr>Učivo základnej školy</vt:lpstr>
      <vt:lpstr>Typy úloh </vt:lpstr>
      <vt:lpstr>krúžkovanie napr.</vt:lpstr>
      <vt:lpstr>podčiarkovanie napr.</vt:lpstr>
      <vt:lpstr>doplňovanie napr.</vt:lpstr>
      <vt:lpstr>priraďovanie napr.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Úlohy z biológie</dc:title>
  <dc:creator>Lenovo13</dc:creator>
  <cp:lastModifiedBy>HP2008</cp:lastModifiedBy>
  <cp:revision>10</cp:revision>
  <dcterms:created xsi:type="dcterms:W3CDTF">2021-04-05T08:00:05Z</dcterms:created>
  <dcterms:modified xsi:type="dcterms:W3CDTF">2021-04-16T15:00:16Z</dcterms:modified>
</cp:coreProperties>
</file>