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anose="020B060402020202020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0d3cfee3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0d3cfee3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099d11b2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099d11b2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099d11b2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099d11b2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0d3cfee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0d3cfee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0d3cfee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0d3cfee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0d3cfee3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0d3cfee3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f309d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0f309d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0d3cfee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0d3cfee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meposlovensky.s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406425"/>
            <a:ext cx="60774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Príprava na prijímacie pohovory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slovenský jazyk a literatúra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Stredná odborná škola poľnohospodárstva a služieb na vidieku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Žilina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Obsah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sk" sz="2300" b="1"/>
              <a:t>cieľové požiadavky</a:t>
            </a:r>
            <a:endParaRPr sz="23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sk" sz="2300" b="1"/>
              <a:t>zameranie sa na konkrétne zložky jazyka</a:t>
            </a:r>
            <a:endParaRPr sz="23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sk" sz="2300" b="1"/>
              <a:t>test</a:t>
            </a:r>
            <a:endParaRPr sz="23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sk" sz="2300" b="1"/>
              <a:t>odporúčané stránky</a:t>
            </a:r>
            <a:endParaRPr sz="23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sk" sz="2300" b="1"/>
              <a:t>online cvičenia</a:t>
            </a:r>
            <a:endParaRPr sz="23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Požiadavky: jazyková zložka, literárna zložka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285875"/>
            <a:ext cx="75057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/>
              <a:t>1. Morfológia</a:t>
            </a:r>
            <a:r>
              <a:rPr lang="sk" sz="1600"/>
              <a:t>: Slovné druhy-ohybné a neohybné slovné druhy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Podstatné mená, prídavné mená, slovesá...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/>
              <a:t>2. Syntax:</a:t>
            </a:r>
            <a:r>
              <a:rPr lang="sk" sz="1600"/>
              <a:t> druhy viet podľa zloženia, modálnosti...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/>
              <a:t>3. Lexikológia: </a:t>
            </a:r>
            <a:r>
              <a:rPr lang="sk" sz="1600"/>
              <a:t>slovná zásoba, delenie slovnej zásoby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4. zvuková rovina jazyka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/>
              <a:t>5. Jazykové štýly a slohové postupy</a:t>
            </a:r>
            <a:endParaRPr sz="16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Čítanie s porozumením: práca s textom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Literárne druhy a ich hlavné znaky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438225"/>
            <a:ext cx="58284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Nájdite chyby vo vetách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046325"/>
            <a:ext cx="7505700" cy="3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07" y="438225"/>
            <a:ext cx="7630669" cy="42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496300"/>
            <a:ext cx="7505700" cy="3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315825"/>
            <a:ext cx="7572874" cy="4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5" y="406075"/>
            <a:ext cx="77044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485025"/>
            <a:ext cx="7223199" cy="42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19150" y="431975"/>
            <a:ext cx="75057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Zvuková rovina jazyka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75" y="1175375"/>
            <a:ext cx="6773549" cy="29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odporúčané www. stránky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https://www.viemeposlovensky.sk/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/>
              <a:t>https://e-testy.sk/slovensky-jazyk/podstatne-mena-1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Prezentácia na obrazovke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Nunito</vt:lpstr>
      <vt:lpstr>Calibri</vt:lpstr>
      <vt:lpstr>Arial</vt:lpstr>
      <vt:lpstr>Shift</vt:lpstr>
      <vt:lpstr>Príprava na prijímacie pohovory slovenský jazyk a literatúra</vt:lpstr>
      <vt:lpstr>Obsah</vt:lpstr>
      <vt:lpstr>Požiadavky: jazyková zložka, literárna zložka</vt:lpstr>
      <vt:lpstr>Nájdite chyby vo vetách </vt:lpstr>
      <vt:lpstr>Prezentácia programu PowerPoint</vt:lpstr>
      <vt:lpstr>Prezentácia programu PowerPoint</vt:lpstr>
      <vt:lpstr>Prezentácia programu PowerPoint</vt:lpstr>
      <vt:lpstr>Zvuková rovina jazyka</vt:lpstr>
      <vt:lpstr>odporúčané www. stránky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na prijímacie pohovory slovenský jazyk a literatúra</dc:title>
  <dc:creator>EňA</dc:creator>
  <cp:lastModifiedBy>HP2008</cp:lastModifiedBy>
  <cp:revision>2</cp:revision>
  <dcterms:modified xsi:type="dcterms:W3CDTF">2021-04-14T18:48:51Z</dcterms:modified>
</cp:coreProperties>
</file>