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6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427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349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80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193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068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626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281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764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411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977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88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AB22-3B1A-4EA6-9B73-C8DC82D035D1}" type="datetimeFigureOut">
              <a:rPr lang="sk-SK" smtClean="0"/>
              <a:t>21. 2. 2018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F717-B712-45C9-8EE5-061DA80D26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341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395" y="365125"/>
            <a:ext cx="11947275" cy="13255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ŠTUDIJNÝ ODBOR 2940 M 05 POTRAVINÁRSTVO – spracovanie mlieka</a:t>
            </a:r>
            <a:endParaRPr lang="sk-SK" sz="2800" dirty="0"/>
          </a:p>
        </p:txBody>
      </p:sp>
      <p:sp>
        <p:nvSpPr>
          <p:cNvPr id="5" name="Obdĺžnik 4"/>
          <p:cNvSpPr/>
          <p:nvPr/>
        </p:nvSpPr>
        <p:spPr>
          <a:xfrm>
            <a:off x="838200" y="2471351"/>
            <a:ext cx="8058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/>
              <a:t>Forma, spôsob a organizácia štúdia: denné štúdium pre absolventov základnej školy</a:t>
            </a:r>
          </a:p>
          <a:p>
            <a:endParaRPr lang="sk-SK" sz="2000" dirty="0" smtClean="0"/>
          </a:p>
          <a:p>
            <a:r>
              <a:rPr lang="sk-SK" sz="2000" b="1" dirty="0" smtClean="0"/>
              <a:t>1. Základné údaje</a:t>
            </a:r>
          </a:p>
          <a:p>
            <a:r>
              <a:rPr lang="sk-SK" sz="2000" dirty="0" smtClean="0"/>
              <a:t>•Dĺžka štúdia: 4 roky</a:t>
            </a:r>
          </a:p>
          <a:p>
            <a:r>
              <a:rPr lang="sk-SK" sz="2000" dirty="0" smtClean="0"/>
              <a:t>•Odbor je určený: dievčatám aj chlapcom;</a:t>
            </a:r>
          </a:p>
          <a:p>
            <a:r>
              <a:rPr lang="sk-SK" sz="2000" dirty="0" smtClean="0"/>
              <a:t>•Podmienky prijatia: úspešné ukončenie 9. ročníka ZŠ, zdravotná spôsobilosť, vykonanie prijímacej skúšky (slovenský jazyk</a:t>
            </a:r>
            <a:r>
              <a:rPr lang="sk-SK" sz="2000" smtClean="0"/>
              <a:t>, </a:t>
            </a:r>
            <a:r>
              <a:rPr lang="sk-SK" sz="2000" smtClean="0"/>
              <a:t>chémia)</a:t>
            </a:r>
            <a:endParaRPr lang="sk-SK" sz="2000" dirty="0" smtClean="0"/>
          </a:p>
          <a:p>
            <a:r>
              <a:rPr lang="sk-SK" sz="2000" dirty="0" smtClean="0"/>
              <a:t>•Spôsob ukončenia štúdia: maturitná skúška;</a:t>
            </a:r>
          </a:p>
          <a:p>
            <a:r>
              <a:rPr lang="sk-SK" sz="2000" dirty="0" smtClean="0"/>
              <a:t>•Doklad o vzdelaní: maturitné vysvedčenie; medzinárodný certifikát IES</a:t>
            </a:r>
          </a:p>
          <a:p>
            <a:r>
              <a:rPr lang="sk-SK" sz="2000" dirty="0" smtClean="0"/>
              <a:t>•Poskytnutý stupeň vzdelania: úplné stredné odborné vzdelanie; klasifikácia stupňov vzdelania podľa ISCED-3A</a:t>
            </a:r>
            <a:endParaRPr lang="sk-SK" sz="20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63" y="1845277"/>
            <a:ext cx="3855308" cy="32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4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321277"/>
            <a:ext cx="10515600" cy="1499285"/>
          </a:xfrm>
        </p:spPr>
        <p:txBody>
          <a:bodyPr>
            <a:normAutofit/>
          </a:bodyPr>
          <a:lstStyle/>
          <a:p>
            <a:r>
              <a:rPr lang="sk-SK" sz="3200" b="1" dirty="0"/>
              <a:t>Teoretické vzdelávanie bude prebiehať v škole v klasických triedach a odborných učebniach</a:t>
            </a:r>
            <a:r>
              <a:rPr lang="sk-SK" sz="3200" b="1" dirty="0" smtClean="0"/>
              <a:t>:</a:t>
            </a: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84672" y="1535502"/>
            <a:ext cx="11062778" cy="51585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Biológie a mikrobiológie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Chémie</a:t>
            </a:r>
            <a:endParaRPr lang="sk-S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Odbornej </a:t>
            </a:r>
            <a:r>
              <a:rPr lang="sk-SK" dirty="0">
                <a:solidFill>
                  <a:schemeClr val="tx1"/>
                </a:solidFill>
              </a:rPr>
              <a:t>praxe,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Cudzích jazykov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Informatiky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Technológie spracovania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Spracovania mlieka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Ekonomiky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Učtovníctva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Praktické vyučovanie sa uskutoční vo forme učebnej, odbornej a individuálnej praxe </a:t>
            </a:r>
            <a:r>
              <a:rPr lang="sk-SK" dirty="0" smtClean="0">
                <a:solidFill>
                  <a:schemeClr val="tx1"/>
                </a:solidFill>
              </a:rPr>
              <a:t>v zmluvných </a:t>
            </a:r>
            <a:r>
              <a:rPr lang="sk-SK" dirty="0">
                <a:solidFill>
                  <a:schemeClr val="tx1"/>
                </a:solidFill>
              </a:rPr>
              <a:t>potravinárskych firmách. Na dopravu žiakov slúži školský mikrobus 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0" y="2027917"/>
            <a:ext cx="3617002" cy="29951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74" y="2027916"/>
            <a:ext cx="3237003" cy="29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Profil absolventa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cieľom je vzdelávanie a výchova kvalifikovaných odborníkov pre jednotlivé odvetvia potravinárskeho priemyslu</a:t>
            </a:r>
          </a:p>
          <a:p>
            <a:r>
              <a:rPr lang="sk-SK" dirty="0" smtClean="0"/>
              <a:t>pre hodnotenie, kontrolu a výrobu potravín</a:t>
            </a:r>
          </a:p>
          <a:p>
            <a:r>
              <a:rPr lang="sk-SK" dirty="0" smtClean="0"/>
              <a:t>žiak sa pripravuje na zvládnutie základných úkonov v prevádzkových a laboratórnych podmienkach</a:t>
            </a:r>
          </a:p>
          <a:p>
            <a:r>
              <a:rPr lang="sk-SK" dirty="0" smtClean="0"/>
              <a:t>uplatní sa pri výkone povolania technológa, majstra, laboranta, stredného manažéra v odvetviach potravinárskeho priemyslu , ako aj v oblasti kontroly potravín , ako aj v súkromnom podnikaní. Absolvent je schopný orientovať sa v problematike potravinárskej technológie, v problematike analýzy a hodnotenia potravín , potravinárskej legislatívy.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96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Vyučovacie odborné predmety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0746" y="1573427"/>
            <a:ext cx="10843054" cy="4603536"/>
          </a:xfrm>
        </p:spPr>
        <p:txBody>
          <a:bodyPr>
            <a:normAutofit fontScale="55000" lnSpcReduction="20000"/>
          </a:bodyPr>
          <a:lstStyle/>
          <a:p>
            <a:r>
              <a:rPr lang="sk-SK" b="1" dirty="0" smtClean="0"/>
              <a:t>Ekonomika</a:t>
            </a:r>
          </a:p>
          <a:p>
            <a:r>
              <a:rPr lang="sk-SK" b="1" dirty="0" smtClean="0"/>
              <a:t>Technológia</a:t>
            </a:r>
          </a:p>
          <a:p>
            <a:r>
              <a:rPr lang="sk-SK" b="1" dirty="0" smtClean="0"/>
              <a:t>Analytická chémia</a:t>
            </a:r>
          </a:p>
          <a:p>
            <a:r>
              <a:rPr lang="sk-SK" b="1" dirty="0" smtClean="0"/>
              <a:t>Strojníctvo</a:t>
            </a:r>
          </a:p>
          <a:p>
            <a:r>
              <a:rPr lang="sk-SK" b="1" dirty="0" smtClean="0"/>
              <a:t>Automatizácia</a:t>
            </a:r>
          </a:p>
          <a:p>
            <a:r>
              <a:rPr lang="sk-SK" b="1" dirty="0" smtClean="0"/>
              <a:t> Aplikovaná biológia</a:t>
            </a:r>
          </a:p>
          <a:p>
            <a:r>
              <a:rPr lang="sk-SK" b="1" dirty="0" smtClean="0"/>
              <a:t>Mikrobiológia</a:t>
            </a:r>
          </a:p>
          <a:p>
            <a:r>
              <a:rPr lang="sk-SK" b="1" dirty="0" smtClean="0"/>
              <a:t>Výživa a zdravie</a:t>
            </a:r>
          </a:p>
          <a:p>
            <a:r>
              <a:rPr lang="sk-SK" b="1" dirty="0" smtClean="0"/>
              <a:t>Kontrola hodnotenia potravín</a:t>
            </a:r>
          </a:p>
          <a:p>
            <a:r>
              <a:rPr lang="sk-SK" b="1" dirty="0" smtClean="0"/>
              <a:t>Podnikanie , obchod ,služby</a:t>
            </a:r>
          </a:p>
          <a:p>
            <a:r>
              <a:rPr lang="sk-SK" b="1" dirty="0" smtClean="0"/>
              <a:t>Tovaroznalectvo</a:t>
            </a:r>
          </a:p>
          <a:p>
            <a:r>
              <a:rPr lang="sk-SK" b="1" dirty="0" smtClean="0"/>
              <a:t>Hygiena a sanitácia</a:t>
            </a:r>
          </a:p>
          <a:p>
            <a:r>
              <a:rPr lang="sk-SK" b="1" dirty="0" smtClean="0"/>
              <a:t>Odborná prax</a:t>
            </a:r>
          </a:p>
          <a:p>
            <a:r>
              <a:rPr lang="sk-SK" b="1" dirty="0" smtClean="0"/>
              <a:t>Učtovníctvo</a:t>
            </a:r>
          </a:p>
          <a:p>
            <a:r>
              <a:rPr lang="sk-SK" b="1" dirty="0" smtClean="0"/>
              <a:t>Aplikovaná informatika</a:t>
            </a:r>
          </a:p>
          <a:p>
            <a:r>
              <a:rPr lang="sk-SK" b="1" dirty="0" smtClean="0"/>
              <a:t>Potravinárska legislatíva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AutoShape 2" descr="Výsledok vyhľadávania obrázkov pre dopyt študijný odbor Potravinárstv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590" y="2172001"/>
            <a:ext cx="2039895" cy="287985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20" y="2172001"/>
            <a:ext cx="2038834" cy="287985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89" y="2172001"/>
            <a:ext cx="2684011" cy="2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/>
              <a:t>2. Pracovné uplatnenie absolventov: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potravinárskom priemysle</a:t>
            </a:r>
          </a:p>
          <a:p>
            <a:r>
              <a:rPr lang="sk-SK" dirty="0" smtClean="0"/>
              <a:t>distribúcii potravín</a:t>
            </a:r>
          </a:p>
          <a:p>
            <a:r>
              <a:rPr lang="sk-SK" dirty="0" smtClean="0"/>
              <a:t>v obchode , službách, laboratóriách, </a:t>
            </a:r>
          </a:p>
          <a:p>
            <a:r>
              <a:rPr lang="sk-SK" dirty="0" smtClean="0"/>
              <a:t>v kontrolných orgánoch – hygiena potravín</a:t>
            </a:r>
          </a:p>
          <a:p>
            <a:r>
              <a:rPr lang="sk-SK" dirty="0" smtClean="0"/>
              <a:t>vo výskume</a:t>
            </a:r>
          </a:p>
          <a:p>
            <a:r>
              <a:rPr lang="sk-SK" dirty="0" smtClean="0"/>
              <a:t>podnikaní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27" y="2338506"/>
            <a:ext cx="2628965" cy="223539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94" y="95258"/>
            <a:ext cx="2677298" cy="210831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27" y="4802660"/>
            <a:ext cx="2704513" cy="197055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58" y="4006391"/>
            <a:ext cx="3912530" cy="27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Možnosti ďalšieho vzdelávania: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6159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pomaturitné VOŠ vidiecka turistika</a:t>
            </a:r>
          </a:p>
          <a:p>
            <a:r>
              <a:rPr lang="sk-SK" dirty="0"/>
              <a:t>VŠ s prírodovedným </a:t>
            </a:r>
            <a:r>
              <a:rPr lang="sk-SK" dirty="0" smtClean="0"/>
              <a:t>zameraním</a:t>
            </a:r>
          </a:p>
          <a:p>
            <a:r>
              <a:rPr lang="sk-SK" dirty="0"/>
              <a:t>Univerzita veterinárneho lekárstva a farmácie v </a:t>
            </a:r>
            <a:r>
              <a:rPr lang="sk-SK" dirty="0" smtClean="0"/>
              <a:t>Košiciach</a:t>
            </a:r>
          </a:p>
          <a:p>
            <a:r>
              <a:rPr lang="sk-SK" dirty="0" smtClean="0"/>
              <a:t>SPU Nitra</a:t>
            </a:r>
          </a:p>
          <a:p>
            <a:r>
              <a:rPr lang="sk-SK" dirty="0" smtClean="0"/>
              <a:t>ďaľšie vzdelávacie programy zamerané na rozšírenie kvalifikácie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4346651"/>
            <a:ext cx="3208638" cy="24064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6" y="4395497"/>
            <a:ext cx="3256650" cy="230878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58" y="4195916"/>
            <a:ext cx="2339546" cy="24397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98" y="4346649"/>
            <a:ext cx="3015049" cy="23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18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325</Words>
  <Application>Microsoft Office PowerPoint</Application>
  <PresentationFormat>Širokouhlá</PresentationFormat>
  <Paragraphs>56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Office</vt:lpstr>
      <vt:lpstr>ŠTUDIJNÝ ODBOR 2940 M 05 POTRAVINÁRSTVO – spracovanie mlieka</vt:lpstr>
      <vt:lpstr>Teoretické vzdelávanie bude prebiehať v škole v klasických triedach a odborných učebniach: </vt:lpstr>
      <vt:lpstr>Profil absolventa</vt:lpstr>
      <vt:lpstr>Vyučovacie odborné predmety</vt:lpstr>
      <vt:lpstr>2. Pracovné uplatnenie absolventov:</vt:lpstr>
      <vt:lpstr>Možnosti ďalšieho vzdelávania: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ŠTUDIJNÝ ODBOR 2940 M POTRAVINÁRSTVO</dc:title>
  <dc:creator>Ľubo</dc:creator>
  <cp:lastModifiedBy>Používateľ systému Windows</cp:lastModifiedBy>
  <cp:revision>31</cp:revision>
  <dcterms:created xsi:type="dcterms:W3CDTF">2016-09-30T09:45:26Z</dcterms:created>
  <dcterms:modified xsi:type="dcterms:W3CDTF">2018-02-21T08:45:04Z</dcterms:modified>
</cp:coreProperties>
</file>